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  <p:sldId id="268" r:id="rId12"/>
    <p:sldId id="269" r:id="rId13"/>
    <p:sldId id="267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7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84C6-686B-4652-8B50-F82D2C0BA988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C550-27D4-43AC-8F36-4F1D77D528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1AF7-83DB-416D-845F-416ABC5B01C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D101-E653-48E7-92A0-F3DEA7B3B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</a:t>
            </a:r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838200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</a:t>
            </a:r>
            <a:r>
              <a:rPr lang="en-US" dirty="0" smtClean="0"/>
              <a:t>Cell (Antibody Mediated) Defense</a:t>
            </a:r>
            <a:endParaRPr lang="en-US" dirty="0"/>
          </a:p>
        </p:txBody>
      </p:sp>
      <p:pic>
        <p:nvPicPr>
          <p:cNvPr id="4" name="Content Placeholder 3" descr="figure_14_14_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6205"/>
            <a:ext cx="8229600" cy="45139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Cell (Antibody Mediated)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antibodies?</a:t>
            </a:r>
          </a:p>
          <a:p>
            <a:pPr lvl="1"/>
            <a:r>
              <a:rPr lang="en-US" dirty="0" smtClean="0"/>
              <a:t>Antibodies (</a:t>
            </a:r>
            <a:r>
              <a:rPr lang="en-US" dirty="0" err="1" smtClean="0"/>
              <a:t>Ab’s</a:t>
            </a:r>
            <a:r>
              <a:rPr lang="en-US" dirty="0" smtClean="0"/>
              <a:t>) are proteins (immunoglobulins)</a:t>
            </a:r>
          </a:p>
          <a:p>
            <a:pPr lvl="2"/>
            <a:r>
              <a:rPr lang="en-US" dirty="0" smtClean="0"/>
              <a:t>Have variable regions which can be made to fit nearly an endless variety of shapes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figure_14_15_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81400"/>
            <a:ext cx="6336792" cy="313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Cell (Antibody Mediated)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Classes  &amp; Forms of Antibodies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905000"/>
          <a:ext cx="8763000" cy="3649100"/>
        </p:xfrm>
        <a:graphic>
          <a:graphicData uri="http://schemas.openxmlformats.org/drawingml/2006/table">
            <a:tbl>
              <a:tblPr/>
              <a:tblGrid>
                <a:gridCol w="990600"/>
                <a:gridCol w="7772400"/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IgA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 in mucosal areas, such as the gut, respiratory tract and urogenital tract, and prevents colonization by pathogens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800" baseline="30000" dirty="0" smtClean="0"/>
                        <a:t>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Also found in saliva, tears, and breast milk.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IgD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Functions mainly as an antigen receptor on B cells that have not been exposed to </a:t>
                      </a:r>
                      <a:r>
                        <a:rPr lang="en-US" sz="1800" dirty="0" smtClean="0"/>
                        <a:t>antigens.  It </a:t>
                      </a:r>
                      <a:r>
                        <a:rPr lang="en-US" sz="1800" dirty="0"/>
                        <a:t>has been shown to activate basophils and mast cells to produce antimicrobial factors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2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IgE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Binds to allergens and triggers histamine release from mast </a:t>
                      </a:r>
                      <a:r>
                        <a:rPr lang="en-US" sz="1800" dirty="0" smtClean="0"/>
                        <a:t>cells, eosinophils </a:t>
                      </a:r>
                      <a:r>
                        <a:rPr lang="en-US" sz="1800" dirty="0"/>
                        <a:t>and basophils, and is involved in allergy. </a:t>
                      </a:r>
                      <a:r>
                        <a:rPr lang="en-US" sz="1800" dirty="0" smtClean="0"/>
                        <a:t> Also </a:t>
                      </a:r>
                      <a:r>
                        <a:rPr lang="en-US" sz="1800" dirty="0"/>
                        <a:t>protects against parasitic worms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0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IgG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 its four forms, provides the majority of antibody-based immunity against invading pathogens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800" baseline="30000" dirty="0" smtClean="0"/>
                        <a:t>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The only antibody capable of crossing the placenta to give passive immunity to fetus.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9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IgM</a:t>
                      </a:r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Expressed on the surface of B cells and in a secreted form with very high avidity. Eliminates pathogens in the early stages of B cell mediated (humoral) immunity before there is sufficient IgG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16588" marR="16588" marT="8294" marB="8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245px-Mono-und-Polymere.svg.png"/>
          <p:cNvPicPr>
            <a:picLocks noChangeAspect="1"/>
          </p:cNvPicPr>
          <p:nvPr/>
        </p:nvPicPr>
        <p:blipFill>
          <a:blip r:embed="rId2" cstate="print"/>
          <a:srcRect b="73770"/>
          <a:stretch>
            <a:fillRect/>
          </a:stretch>
        </p:blipFill>
        <p:spPr>
          <a:xfrm>
            <a:off x="3505200" y="5715000"/>
            <a:ext cx="2333625" cy="609600"/>
          </a:xfrm>
          <a:prstGeom prst="rect">
            <a:avLst/>
          </a:prstGeom>
        </p:spPr>
      </p:pic>
      <p:pic>
        <p:nvPicPr>
          <p:cNvPr id="9" name="Picture 8" descr="245px-Mono-und-Polymere.svg.png"/>
          <p:cNvPicPr>
            <a:picLocks noChangeAspect="1"/>
          </p:cNvPicPr>
          <p:nvPr/>
        </p:nvPicPr>
        <p:blipFill>
          <a:blip r:embed="rId2" cstate="print"/>
          <a:srcRect t="26230" b="44262"/>
          <a:stretch>
            <a:fillRect/>
          </a:stretch>
        </p:blipFill>
        <p:spPr>
          <a:xfrm>
            <a:off x="1219200" y="5715000"/>
            <a:ext cx="2333625" cy="685800"/>
          </a:xfrm>
          <a:prstGeom prst="rect">
            <a:avLst/>
          </a:prstGeom>
        </p:spPr>
      </p:pic>
      <p:pic>
        <p:nvPicPr>
          <p:cNvPr id="10" name="Picture 9" descr="245px-Mono-und-Polymere.svg.png"/>
          <p:cNvPicPr>
            <a:picLocks noChangeAspect="1"/>
          </p:cNvPicPr>
          <p:nvPr/>
        </p:nvPicPr>
        <p:blipFill>
          <a:blip r:embed="rId2" cstate="print"/>
          <a:srcRect t="55738" r="5306"/>
          <a:stretch>
            <a:fillRect/>
          </a:stretch>
        </p:blipFill>
        <p:spPr>
          <a:xfrm>
            <a:off x="6248400" y="5486400"/>
            <a:ext cx="22098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Cell (Antibody Mediated)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do Antibodies (</a:t>
            </a:r>
            <a:r>
              <a:rPr lang="en-US" dirty="0" err="1" smtClean="0"/>
              <a:t>Ab’s</a:t>
            </a:r>
            <a:r>
              <a:rPr lang="en-US" dirty="0" smtClean="0"/>
              <a:t>) do?</a:t>
            </a:r>
          </a:p>
          <a:p>
            <a:pPr lvl="1"/>
            <a:r>
              <a:rPr lang="en-US" dirty="0" smtClean="0"/>
              <a:t>Enhance phagocytosis by:</a:t>
            </a:r>
          </a:p>
          <a:p>
            <a:pPr lvl="2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Opsonizing</a:t>
            </a:r>
            <a:endParaRPr lang="en-US" dirty="0" smtClean="0"/>
          </a:p>
          <a:p>
            <a:pPr lvl="3"/>
            <a:r>
              <a:rPr lang="en-US" dirty="0" smtClean="0"/>
              <a:t>Attaching to antigen to make it easier for phagocytes to engulf</a:t>
            </a:r>
          </a:p>
          <a:p>
            <a:pPr lvl="2">
              <a:buNone/>
            </a:pPr>
            <a:r>
              <a:rPr lang="en-US" dirty="0" smtClean="0"/>
              <a:t>2.  Neutralizing	</a:t>
            </a:r>
          </a:p>
          <a:p>
            <a:pPr lvl="3"/>
            <a:r>
              <a:rPr lang="en-US" dirty="0" smtClean="0"/>
              <a:t>Bind to the antigen and render it non-toxic</a:t>
            </a:r>
          </a:p>
          <a:p>
            <a:pPr marL="1371600" lvl="2" indent="-457200">
              <a:buNone/>
            </a:pPr>
            <a:r>
              <a:rPr lang="en-US" dirty="0" smtClean="0"/>
              <a:t>3.  Chelating</a:t>
            </a:r>
          </a:p>
          <a:p>
            <a:pPr marL="1604963" lvl="3" indent="-233363"/>
            <a:r>
              <a:rPr lang="en-US" dirty="0" smtClean="0"/>
              <a:t>Coating smaller antigens, making them insoluble</a:t>
            </a:r>
          </a:p>
          <a:p>
            <a:pPr marL="1147763" lvl="2" indent="-233363">
              <a:buNone/>
            </a:pPr>
            <a:r>
              <a:rPr lang="en-US" dirty="0" smtClean="0"/>
              <a:t>4.  Agglutinating</a:t>
            </a:r>
          </a:p>
          <a:p>
            <a:pPr marL="1604963" lvl="3" indent="-233363"/>
            <a:r>
              <a:rPr lang="en-US" dirty="0" smtClean="0"/>
              <a:t>Clumping together to ease phagocytosis</a:t>
            </a:r>
          </a:p>
          <a:p>
            <a:pPr lvl="1"/>
            <a:r>
              <a:rPr lang="en-US" dirty="0" smtClean="0"/>
              <a:t>Play a role in the non-specific complement pathway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</a:t>
            </a:r>
            <a:r>
              <a:rPr lang="en-US" dirty="0" smtClean="0"/>
              <a:t>Cell (cell mediated) Defense</a:t>
            </a:r>
            <a:endParaRPr lang="en-US" dirty="0"/>
          </a:p>
        </p:txBody>
      </p:sp>
      <p:pic>
        <p:nvPicPr>
          <p:cNvPr id="6" name="Content Placeholder 5" descr="figure_14_13_1_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13" y="1676400"/>
            <a:ext cx="4878087" cy="4525963"/>
          </a:xfrm>
        </p:spPr>
      </p:pic>
      <p:pic>
        <p:nvPicPr>
          <p:cNvPr id="7" name="Picture 6" descr="figure_14_13_2_label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667000"/>
            <a:ext cx="4173475" cy="38862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596813" y="2108200"/>
            <a:ext cx="4041987" cy="4554279"/>
          </a:xfrm>
          <a:custGeom>
            <a:avLst/>
            <a:gdLst>
              <a:gd name="connsiteX0" fmla="*/ 6773 w 4082626"/>
              <a:gd name="connsiteY0" fmla="*/ 3867573 h 4616026"/>
              <a:gd name="connsiteX1" fmla="*/ 6773 w 4082626"/>
              <a:gd name="connsiteY1" fmla="*/ 4162213 h 4616026"/>
              <a:gd name="connsiteX2" fmla="*/ 47413 w 4082626"/>
              <a:gd name="connsiteY2" fmla="*/ 4314613 h 4616026"/>
              <a:gd name="connsiteX3" fmla="*/ 220133 w 4082626"/>
              <a:gd name="connsiteY3" fmla="*/ 4507653 h 4616026"/>
              <a:gd name="connsiteX4" fmla="*/ 596053 w 4082626"/>
              <a:gd name="connsiteY4" fmla="*/ 4558453 h 4616026"/>
              <a:gd name="connsiteX5" fmla="*/ 1510453 w 4082626"/>
              <a:gd name="connsiteY5" fmla="*/ 4588933 h 4616026"/>
              <a:gd name="connsiteX6" fmla="*/ 2892213 w 4082626"/>
              <a:gd name="connsiteY6" fmla="*/ 4395893 h 4616026"/>
              <a:gd name="connsiteX7" fmla="*/ 3217333 w 4082626"/>
              <a:gd name="connsiteY7" fmla="*/ 3664373 h 4616026"/>
              <a:gd name="connsiteX8" fmla="*/ 3329093 w 4082626"/>
              <a:gd name="connsiteY8" fmla="*/ 3329093 h 4616026"/>
              <a:gd name="connsiteX9" fmla="*/ 3471333 w 4082626"/>
              <a:gd name="connsiteY9" fmla="*/ 2953173 h 4616026"/>
              <a:gd name="connsiteX10" fmla="*/ 3217333 w 4082626"/>
              <a:gd name="connsiteY10" fmla="*/ 2597573 h 4616026"/>
              <a:gd name="connsiteX11" fmla="*/ 2963333 w 4082626"/>
              <a:gd name="connsiteY11" fmla="*/ 2038773 h 4616026"/>
              <a:gd name="connsiteX12" fmla="*/ 2943013 w 4082626"/>
              <a:gd name="connsiteY12" fmla="*/ 1347893 h 4616026"/>
              <a:gd name="connsiteX13" fmla="*/ 2983653 w 4082626"/>
              <a:gd name="connsiteY13" fmla="*/ 372533 h 4616026"/>
              <a:gd name="connsiteX14" fmla="*/ 3105573 w 4082626"/>
              <a:gd name="connsiteY14" fmla="*/ 169333 h 4616026"/>
              <a:gd name="connsiteX15" fmla="*/ 3481493 w 4082626"/>
              <a:gd name="connsiteY15" fmla="*/ 16933 h 4616026"/>
              <a:gd name="connsiteX16" fmla="*/ 3867573 w 4082626"/>
              <a:gd name="connsiteY16" fmla="*/ 67733 h 4616026"/>
              <a:gd name="connsiteX17" fmla="*/ 4060613 w 4082626"/>
              <a:gd name="connsiteY17" fmla="*/ 270933 h 4616026"/>
              <a:gd name="connsiteX18" fmla="*/ 3999653 w 4082626"/>
              <a:gd name="connsiteY18" fmla="*/ 474133 h 4616026"/>
              <a:gd name="connsiteX19" fmla="*/ 3989493 w 4082626"/>
              <a:gd name="connsiteY19" fmla="*/ 606213 h 4616026"/>
              <a:gd name="connsiteX0" fmla="*/ 6773 w 4082626"/>
              <a:gd name="connsiteY0" fmla="*/ 3852333 h 4600786"/>
              <a:gd name="connsiteX1" fmla="*/ 6773 w 4082626"/>
              <a:gd name="connsiteY1" fmla="*/ 4146973 h 4600786"/>
              <a:gd name="connsiteX2" fmla="*/ 47413 w 4082626"/>
              <a:gd name="connsiteY2" fmla="*/ 4299373 h 4600786"/>
              <a:gd name="connsiteX3" fmla="*/ 220133 w 4082626"/>
              <a:gd name="connsiteY3" fmla="*/ 4492413 h 4600786"/>
              <a:gd name="connsiteX4" fmla="*/ 596053 w 4082626"/>
              <a:gd name="connsiteY4" fmla="*/ 4543213 h 4600786"/>
              <a:gd name="connsiteX5" fmla="*/ 1510453 w 4082626"/>
              <a:gd name="connsiteY5" fmla="*/ 4573693 h 4600786"/>
              <a:gd name="connsiteX6" fmla="*/ 2892213 w 4082626"/>
              <a:gd name="connsiteY6" fmla="*/ 4380653 h 4600786"/>
              <a:gd name="connsiteX7" fmla="*/ 3217333 w 4082626"/>
              <a:gd name="connsiteY7" fmla="*/ 3649133 h 4600786"/>
              <a:gd name="connsiteX8" fmla="*/ 3329093 w 4082626"/>
              <a:gd name="connsiteY8" fmla="*/ 3313853 h 4600786"/>
              <a:gd name="connsiteX9" fmla="*/ 3471333 w 4082626"/>
              <a:gd name="connsiteY9" fmla="*/ 2937933 h 4600786"/>
              <a:gd name="connsiteX10" fmla="*/ 3217333 w 4082626"/>
              <a:gd name="connsiteY10" fmla="*/ 2582333 h 4600786"/>
              <a:gd name="connsiteX11" fmla="*/ 2963333 w 4082626"/>
              <a:gd name="connsiteY11" fmla="*/ 2023533 h 4600786"/>
              <a:gd name="connsiteX12" fmla="*/ 2943013 w 4082626"/>
              <a:gd name="connsiteY12" fmla="*/ 1332653 h 4600786"/>
              <a:gd name="connsiteX13" fmla="*/ 2983653 w 4082626"/>
              <a:gd name="connsiteY13" fmla="*/ 357293 h 4600786"/>
              <a:gd name="connsiteX14" fmla="*/ 3095413 w 4082626"/>
              <a:gd name="connsiteY14" fmla="*/ 62653 h 4600786"/>
              <a:gd name="connsiteX15" fmla="*/ 3481493 w 4082626"/>
              <a:gd name="connsiteY15" fmla="*/ 1693 h 4600786"/>
              <a:gd name="connsiteX16" fmla="*/ 3867573 w 4082626"/>
              <a:gd name="connsiteY16" fmla="*/ 52493 h 4600786"/>
              <a:gd name="connsiteX17" fmla="*/ 4060613 w 4082626"/>
              <a:gd name="connsiteY17" fmla="*/ 255693 h 4600786"/>
              <a:gd name="connsiteX18" fmla="*/ 3999653 w 4082626"/>
              <a:gd name="connsiteY18" fmla="*/ 458893 h 4600786"/>
              <a:gd name="connsiteX19" fmla="*/ 3989493 w 4082626"/>
              <a:gd name="connsiteY19" fmla="*/ 590973 h 4600786"/>
              <a:gd name="connsiteX0" fmla="*/ 6773 w 4082626"/>
              <a:gd name="connsiteY0" fmla="*/ 3852333 h 4600786"/>
              <a:gd name="connsiteX1" fmla="*/ 6773 w 4082626"/>
              <a:gd name="connsiteY1" fmla="*/ 4146973 h 4600786"/>
              <a:gd name="connsiteX2" fmla="*/ 47413 w 4082626"/>
              <a:gd name="connsiteY2" fmla="*/ 4299373 h 4600786"/>
              <a:gd name="connsiteX3" fmla="*/ 220133 w 4082626"/>
              <a:gd name="connsiteY3" fmla="*/ 4492413 h 4600786"/>
              <a:gd name="connsiteX4" fmla="*/ 596053 w 4082626"/>
              <a:gd name="connsiteY4" fmla="*/ 4543213 h 4600786"/>
              <a:gd name="connsiteX5" fmla="*/ 1510453 w 4082626"/>
              <a:gd name="connsiteY5" fmla="*/ 4573693 h 4600786"/>
              <a:gd name="connsiteX6" fmla="*/ 2892213 w 4082626"/>
              <a:gd name="connsiteY6" fmla="*/ 4380653 h 4600786"/>
              <a:gd name="connsiteX7" fmla="*/ 3171613 w 4082626"/>
              <a:gd name="connsiteY7" fmla="*/ 3872653 h 4600786"/>
              <a:gd name="connsiteX8" fmla="*/ 3329093 w 4082626"/>
              <a:gd name="connsiteY8" fmla="*/ 3313853 h 4600786"/>
              <a:gd name="connsiteX9" fmla="*/ 3471333 w 4082626"/>
              <a:gd name="connsiteY9" fmla="*/ 2937933 h 4600786"/>
              <a:gd name="connsiteX10" fmla="*/ 3217333 w 4082626"/>
              <a:gd name="connsiteY10" fmla="*/ 2582333 h 4600786"/>
              <a:gd name="connsiteX11" fmla="*/ 2963333 w 4082626"/>
              <a:gd name="connsiteY11" fmla="*/ 2023533 h 4600786"/>
              <a:gd name="connsiteX12" fmla="*/ 2943013 w 4082626"/>
              <a:gd name="connsiteY12" fmla="*/ 1332653 h 4600786"/>
              <a:gd name="connsiteX13" fmla="*/ 2983653 w 4082626"/>
              <a:gd name="connsiteY13" fmla="*/ 357293 h 4600786"/>
              <a:gd name="connsiteX14" fmla="*/ 3095413 w 4082626"/>
              <a:gd name="connsiteY14" fmla="*/ 62653 h 4600786"/>
              <a:gd name="connsiteX15" fmla="*/ 3481493 w 4082626"/>
              <a:gd name="connsiteY15" fmla="*/ 1693 h 4600786"/>
              <a:gd name="connsiteX16" fmla="*/ 3867573 w 4082626"/>
              <a:gd name="connsiteY16" fmla="*/ 52493 h 4600786"/>
              <a:gd name="connsiteX17" fmla="*/ 4060613 w 4082626"/>
              <a:gd name="connsiteY17" fmla="*/ 255693 h 4600786"/>
              <a:gd name="connsiteX18" fmla="*/ 3999653 w 4082626"/>
              <a:gd name="connsiteY18" fmla="*/ 458893 h 4600786"/>
              <a:gd name="connsiteX19" fmla="*/ 3989493 w 4082626"/>
              <a:gd name="connsiteY19" fmla="*/ 590973 h 4600786"/>
              <a:gd name="connsiteX0" fmla="*/ 6773 w 4082626"/>
              <a:gd name="connsiteY0" fmla="*/ 3852333 h 4621953"/>
              <a:gd name="connsiteX1" fmla="*/ 6773 w 4082626"/>
              <a:gd name="connsiteY1" fmla="*/ 4146973 h 4621953"/>
              <a:gd name="connsiteX2" fmla="*/ 47413 w 4082626"/>
              <a:gd name="connsiteY2" fmla="*/ 4299373 h 4621953"/>
              <a:gd name="connsiteX3" fmla="*/ 220133 w 4082626"/>
              <a:gd name="connsiteY3" fmla="*/ 4492413 h 4621953"/>
              <a:gd name="connsiteX4" fmla="*/ 596053 w 4082626"/>
              <a:gd name="connsiteY4" fmla="*/ 4543213 h 4621953"/>
              <a:gd name="connsiteX5" fmla="*/ 1510453 w 4082626"/>
              <a:gd name="connsiteY5" fmla="*/ 4573693 h 4621953"/>
              <a:gd name="connsiteX6" fmla="*/ 2714413 w 4082626"/>
              <a:gd name="connsiteY6" fmla="*/ 4253653 h 4621953"/>
              <a:gd name="connsiteX7" fmla="*/ 3171613 w 4082626"/>
              <a:gd name="connsiteY7" fmla="*/ 3872653 h 4621953"/>
              <a:gd name="connsiteX8" fmla="*/ 3329093 w 4082626"/>
              <a:gd name="connsiteY8" fmla="*/ 3313853 h 4621953"/>
              <a:gd name="connsiteX9" fmla="*/ 3471333 w 4082626"/>
              <a:gd name="connsiteY9" fmla="*/ 2937933 h 4621953"/>
              <a:gd name="connsiteX10" fmla="*/ 3217333 w 4082626"/>
              <a:gd name="connsiteY10" fmla="*/ 2582333 h 4621953"/>
              <a:gd name="connsiteX11" fmla="*/ 2963333 w 4082626"/>
              <a:gd name="connsiteY11" fmla="*/ 2023533 h 4621953"/>
              <a:gd name="connsiteX12" fmla="*/ 2943013 w 4082626"/>
              <a:gd name="connsiteY12" fmla="*/ 1332653 h 4621953"/>
              <a:gd name="connsiteX13" fmla="*/ 2983653 w 4082626"/>
              <a:gd name="connsiteY13" fmla="*/ 357293 h 4621953"/>
              <a:gd name="connsiteX14" fmla="*/ 3095413 w 4082626"/>
              <a:gd name="connsiteY14" fmla="*/ 62653 h 4621953"/>
              <a:gd name="connsiteX15" fmla="*/ 3481493 w 4082626"/>
              <a:gd name="connsiteY15" fmla="*/ 1693 h 4621953"/>
              <a:gd name="connsiteX16" fmla="*/ 3867573 w 4082626"/>
              <a:gd name="connsiteY16" fmla="*/ 52493 h 4621953"/>
              <a:gd name="connsiteX17" fmla="*/ 4060613 w 4082626"/>
              <a:gd name="connsiteY17" fmla="*/ 255693 h 4621953"/>
              <a:gd name="connsiteX18" fmla="*/ 3999653 w 4082626"/>
              <a:gd name="connsiteY18" fmla="*/ 458893 h 4621953"/>
              <a:gd name="connsiteX19" fmla="*/ 3989493 w 4082626"/>
              <a:gd name="connsiteY19" fmla="*/ 590973 h 4621953"/>
              <a:gd name="connsiteX0" fmla="*/ 6773 w 4082626"/>
              <a:gd name="connsiteY0" fmla="*/ 3852333 h 4621953"/>
              <a:gd name="connsiteX1" fmla="*/ 6773 w 4082626"/>
              <a:gd name="connsiteY1" fmla="*/ 4146973 h 4621953"/>
              <a:gd name="connsiteX2" fmla="*/ 47413 w 4082626"/>
              <a:gd name="connsiteY2" fmla="*/ 4299373 h 4621953"/>
              <a:gd name="connsiteX3" fmla="*/ 220133 w 4082626"/>
              <a:gd name="connsiteY3" fmla="*/ 4492413 h 4621953"/>
              <a:gd name="connsiteX4" fmla="*/ 596053 w 4082626"/>
              <a:gd name="connsiteY4" fmla="*/ 4543213 h 4621953"/>
              <a:gd name="connsiteX5" fmla="*/ 1510453 w 4082626"/>
              <a:gd name="connsiteY5" fmla="*/ 4573693 h 4621953"/>
              <a:gd name="connsiteX6" fmla="*/ 2714413 w 4082626"/>
              <a:gd name="connsiteY6" fmla="*/ 4253653 h 4621953"/>
              <a:gd name="connsiteX7" fmla="*/ 3171613 w 4082626"/>
              <a:gd name="connsiteY7" fmla="*/ 3872653 h 4621953"/>
              <a:gd name="connsiteX8" fmla="*/ 3329093 w 4082626"/>
              <a:gd name="connsiteY8" fmla="*/ 3313853 h 4621953"/>
              <a:gd name="connsiteX9" fmla="*/ 3471333 w 4082626"/>
              <a:gd name="connsiteY9" fmla="*/ 2937933 h 4621953"/>
              <a:gd name="connsiteX10" fmla="*/ 3217333 w 4082626"/>
              <a:gd name="connsiteY10" fmla="*/ 2582333 h 4621953"/>
              <a:gd name="connsiteX11" fmla="*/ 2963333 w 4082626"/>
              <a:gd name="connsiteY11" fmla="*/ 2023533 h 4621953"/>
              <a:gd name="connsiteX12" fmla="*/ 2866813 w 4082626"/>
              <a:gd name="connsiteY12" fmla="*/ 1281853 h 4621953"/>
              <a:gd name="connsiteX13" fmla="*/ 2983653 w 4082626"/>
              <a:gd name="connsiteY13" fmla="*/ 357293 h 4621953"/>
              <a:gd name="connsiteX14" fmla="*/ 3095413 w 4082626"/>
              <a:gd name="connsiteY14" fmla="*/ 62653 h 4621953"/>
              <a:gd name="connsiteX15" fmla="*/ 3481493 w 4082626"/>
              <a:gd name="connsiteY15" fmla="*/ 1693 h 4621953"/>
              <a:gd name="connsiteX16" fmla="*/ 3867573 w 4082626"/>
              <a:gd name="connsiteY16" fmla="*/ 52493 h 4621953"/>
              <a:gd name="connsiteX17" fmla="*/ 4060613 w 4082626"/>
              <a:gd name="connsiteY17" fmla="*/ 255693 h 4621953"/>
              <a:gd name="connsiteX18" fmla="*/ 3999653 w 4082626"/>
              <a:gd name="connsiteY18" fmla="*/ 458893 h 4621953"/>
              <a:gd name="connsiteX19" fmla="*/ 3989493 w 4082626"/>
              <a:gd name="connsiteY19" fmla="*/ 590973 h 4621953"/>
              <a:gd name="connsiteX0" fmla="*/ 6773 w 4082626"/>
              <a:gd name="connsiteY0" fmla="*/ 3852333 h 4621953"/>
              <a:gd name="connsiteX1" fmla="*/ 6773 w 4082626"/>
              <a:gd name="connsiteY1" fmla="*/ 4146973 h 4621953"/>
              <a:gd name="connsiteX2" fmla="*/ 47413 w 4082626"/>
              <a:gd name="connsiteY2" fmla="*/ 4299373 h 4621953"/>
              <a:gd name="connsiteX3" fmla="*/ 220133 w 4082626"/>
              <a:gd name="connsiteY3" fmla="*/ 4492413 h 4621953"/>
              <a:gd name="connsiteX4" fmla="*/ 596053 w 4082626"/>
              <a:gd name="connsiteY4" fmla="*/ 4543213 h 4621953"/>
              <a:gd name="connsiteX5" fmla="*/ 1510453 w 4082626"/>
              <a:gd name="connsiteY5" fmla="*/ 4573693 h 4621953"/>
              <a:gd name="connsiteX6" fmla="*/ 2714413 w 4082626"/>
              <a:gd name="connsiteY6" fmla="*/ 4253653 h 4621953"/>
              <a:gd name="connsiteX7" fmla="*/ 3171613 w 4082626"/>
              <a:gd name="connsiteY7" fmla="*/ 3872653 h 4621953"/>
              <a:gd name="connsiteX8" fmla="*/ 3329093 w 4082626"/>
              <a:gd name="connsiteY8" fmla="*/ 3313853 h 4621953"/>
              <a:gd name="connsiteX9" fmla="*/ 3552613 w 4082626"/>
              <a:gd name="connsiteY9" fmla="*/ 2958253 h 4621953"/>
              <a:gd name="connsiteX10" fmla="*/ 3217333 w 4082626"/>
              <a:gd name="connsiteY10" fmla="*/ 2582333 h 4621953"/>
              <a:gd name="connsiteX11" fmla="*/ 2963333 w 4082626"/>
              <a:gd name="connsiteY11" fmla="*/ 2023533 h 4621953"/>
              <a:gd name="connsiteX12" fmla="*/ 2866813 w 4082626"/>
              <a:gd name="connsiteY12" fmla="*/ 1281853 h 4621953"/>
              <a:gd name="connsiteX13" fmla="*/ 2983653 w 4082626"/>
              <a:gd name="connsiteY13" fmla="*/ 357293 h 4621953"/>
              <a:gd name="connsiteX14" fmla="*/ 3095413 w 4082626"/>
              <a:gd name="connsiteY14" fmla="*/ 62653 h 4621953"/>
              <a:gd name="connsiteX15" fmla="*/ 3481493 w 4082626"/>
              <a:gd name="connsiteY15" fmla="*/ 1693 h 4621953"/>
              <a:gd name="connsiteX16" fmla="*/ 3867573 w 4082626"/>
              <a:gd name="connsiteY16" fmla="*/ 52493 h 4621953"/>
              <a:gd name="connsiteX17" fmla="*/ 4060613 w 4082626"/>
              <a:gd name="connsiteY17" fmla="*/ 255693 h 4621953"/>
              <a:gd name="connsiteX18" fmla="*/ 3999653 w 4082626"/>
              <a:gd name="connsiteY18" fmla="*/ 458893 h 4621953"/>
              <a:gd name="connsiteX19" fmla="*/ 3989493 w 4082626"/>
              <a:gd name="connsiteY19" fmla="*/ 590973 h 4621953"/>
              <a:gd name="connsiteX0" fmla="*/ 6773 w 4082626"/>
              <a:gd name="connsiteY0" fmla="*/ 3852333 h 4621953"/>
              <a:gd name="connsiteX1" fmla="*/ 6773 w 4082626"/>
              <a:gd name="connsiteY1" fmla="*/ 4146973 h 4621953"/>
              <a:gd name="connsiteX2" fmla="*/ 47413 w 4082626"/>
              <a:gd name="connsiteY2" fmla="*/ 4299373 h 4621953"/>
              <a:gd name="connsiteX3" fmla="*/ 220133 w 4082626"/>
              <a:gd name="connsiteY3" fmla="*/ 4492413 h 4621953"/>
              <a:gd name="connsiteX4" fmla="*/ 596053 w 4082626"/>
              <a:gd name="connsiteY4" fmla="*/ 4543213 h 4621953"/>
              <a:gd name="connsiteX5" fmla="*/ 1510453 w 4082626"/>
              <a:gd name="connsiteY5" fmla="*/ 4573693 h 4621953"/>
              <a:gd name="connsiteX6" fmla="*/ 2714413 w 4082626"/>
              <a:gd name="connsiteY6" fmla="*/ 4253653 h 4621953"/>
              <a:gd name="connsiteX7" fmla="*/ 3171613 w 4082626"/>
              <a:gd name="connsiteY7" fmla="*/ 3872653 h 4621953"/>
              <a:gd name="connsiteX8" fmla="*/ 3400213 w 4082626"/>
              <a:gd name="connsiteY8" fmla="*/ 3263053 h 4621953"/>
              <a:gd name="connsiteX9" fmla="*/ 3552613 w 4082626"/>
              <a:gd name="connsiteY9" fmla="*/ 2958253 h 4621953"/>
              <a:gd name="connsiteX10" fmla="*/ 3217333 w 4082626"/>
              <a:gd name="connsiteY10" fmla="*/ 2582333 h 4621953"/>
              <a:gd name="connsiteX11" fmla="*/ 2963333 w 4082626"/>
              <a:gd name="connsiteY11" fmla="*/ 2023533 h 4621953"/>
              <a:gd name="connsiteX12" fmla="*/ 2866813 w 4082626"/>
              <a:gd name="connsiteY12" fmla="*/ 1281853 h 4621953"/>
              <a:gd name="connsiteX13" fmla="*/ 2983653 w 4082626"/>
              <a:gd name="connsiteY13" fmla="*/ 357293 h 4621953"/>
              <a:gd name="connsiteX14" fmla="*/ 3095413 w 4082626"/>
              <a:gd name="connsiteY14" fmla="*/ 62653 h 4621953"/>
              <a:gd name="connsiteX15" fmla="*/ 3481493 w 4082626"/>
              <a:gd name="connsiteY15" fmla="*/ 1693 h 4621953"/>
              <a:gd name="connsiteX16" fmla="*/ 3867573 w 4082626"/>
              <a:gd name="connsiteY16" fmla="*/ 52493 h 4621953"/>
              <a:gd name="connsiteX17" fmla="*/ 4060613 w 4082626"/>
              <a:gd name="connsiteY17" fmla="*/ 255693 h 4621953"/>
              <a:gd name="connsiteX18" fmla="*/ 3999653 w 4082626"/>
              <a:gd name="connsiteY18" fmla="*/ 458893 h 4621953"/>
              <a:gd name="connsiteX19" fmla="*/ 3989493 w 4082626"/>
              <a:gd name="connsiteY19" fmla="*/ 590973 h 4621953"/>
              <a:gd name="connsiteX0" fmla="*/ 6773 w 4082626"/>
              <a:gd name="connsiteY0" fmla="*/ 3852333 h 4621953"/>
              <a:gd name="connsiteX1" fmla="*/ 6773 w 4082626"/>
              <a:gd name="connsiteY1" fmla="*/ 4146973 h 4621953"/>
              <a:gd name="connsiteX2" fmla="*/ 47413 w 4082626"/>
              <a:gd name="connsiteY2" fmla="*/ 4299373 h 4621953"/>
              <a:gd name="connsiteX3" fmla="*/ 220133 w 4082626"/>
              <a:gd name="connsiteY3" fmla="*/ 4492413 h 4621953"/>
              <a:gd name="connsiteX4" fmla="*/ 596053 w 4082626"/>
              <a:gd name="connsiteY4" fmla="*/ 4543213 h 4621953"/>
              <a:gd name="connsiteX5" fmla="*/ 1510453 w 4082626"/>
              <a:gd name="connsiteY5" fmla="*/ 4573693 h 4621953"/>
              <a:gd name="connsiteX6" fmla="*/ 2714413 w 4082626"/>
              <a:gd name="connsiteY6" fmla="*/ 4253653 h 4621953"/>
              <a:gd name="connsiteX7" fmla="*/ 3171613 w 4082626"/>
              <a:gd name="connsiteY7" fmla="*/ 3872653 h 4621953"/>
              <a:gd name="connsiteX8" fmla="*/ 3400213 w 4082626"/>
              <a:gd name="connsiteY8" fmla="*/ 3263053 h 4621953"/>
              <a:gd name="connsiteX9" fmla="*/ 3552613 w 4082626"/>
              <a:gd name="connsiteY9" fmla="*/ 2958253 h 4621953"/>
              <a:gd name="connsiteX10" fmla="*/ 3247813 w 4082626"/>
              <a:gd name="connsiteY10" fmla="*/ 2501053 h 4621953"/>
              <a:gd name="connsiteX11" fmla="*/ 2963333 w 4082626"/>
              <a:gd name="connsiteY11" fmla="*/ 2023533 h 4621953"/>
              <a:gd name="connsiteX12" fmla="*/ 2866813 w 4082626"/>
              <a:gd name="connsiteY12" fmla="*/ 1281853 h 4621953"/>
              <a:gd name="connsiteX13" fmla="*/ 2983653 w 4082626"/>
              <a:gd name="connsiteY13" fmla="*/ 357293 h 4621953"/>
              <a:gd name="connsiteX14" fmla="*/ 3095413 w 4082626"/>
              <a:gd name="connsiteY14" fmla="*/ 62653 h 4621953"/>
              <a:gd name="connsiteX15" fmla="*/ 3481493 w 4082626"/>
              <a:gd name="connsiteY15" fmla="*/ 1693 h 4621953"/>
              <a:gd name="connsiteX16" fmla="*/ 3867573 w 4082626"/>
              <a:gd name="connsiteY16" fmla="*/ 52493 h 4621953"/>
              <a:gd name="connsiteX17" fmla="*/ 4060613 w 4082626"/>
              <a:gd name="connsiteY17" fmla="*/ 255693 h 4621953"/>
              <a:gd name="connsiteX18" fmla="*/ 3999653 w 4082626"/>
              <a:gd name="connsiteY18" fmla="*/ 458893 h 4621953"/>
              <a:gd name="connsiteX19" fmla="*/ 3989493 w 4082626"/>
              <a:gd name="connsiteY19" fmla="*/ 590973 h 4621953"/>
              <a:gd name="connsiteX0" fmla="*/ 6773 w 4082626"/>
              <a:gd name="connsiteY0" fmla="*/ 3852333 h 4621953"/>
              <a:gd name="connsiteX1" fmla="*/ 6773 w 4082626"/>
              <a:gd name="connsiteY1" fmla="*/ 4146973 h 4621953"/>
              <a:gd name="connsiteX2" fmla="*/ 47413 w 4082626"/>
              <a:gd name="connsiteY2" fmla="*/ 4299373 h 4621953"/>
              <a:gd name="connsiteX3" fmla="*/ 220133 w 4082626"/>
              <a:gd name="connsiteY3" fmla="*/ 4492413 h 4621953"/>
              <a:gd name="connsiteX4" fmla="*/ 596053 w 4082626"/>
              <a:gd name="connsiteY4" fmla="*/ 4543213 h 4621953"/>
              <a:gd name="connsiteX5" fmla="*/ 1510453 w 4082626"/>
              <a:gd name="connsiteY5" fmla="*/ 4573693 h 4621953"/>
              <a:gd name="connsiteX6" fmla="*/ 2714413 w 4082626"/>
              <a:gd name="connsiteY6" fmla="*/ 4253653 h 4621953"/>
              <a:gd name="connsiteX7" fmla="*/ 3171613 w 4082626"/>
              <a:gd name="connsiteY7" fmla="*/ 3872653 h 4621953"/>
              <a:gd name="connsiteX8" fmla="*/ 3400213 w 4082626"/>
              <a:gd name="connsiteY8" fmla="*/ 3263053 h 4621953"/>
              <a:gd name="connsiteX9" fmla="*/ 3400213 w 4082626"/>
              <a:gd name="connsiteY9" fmla="*/ 2882053 h 4621953"/>
              <a:gd name="connsiteX10" fmla="*/ 3247813 w 4082626"/>
              <a:gd name="connsiteY10" fmla="*/ 2501053 h 4621953"/>
              <a:gd name="connsiteX11" fmla="*/ 2963333 w 4082626"/>
              <a:gd name="connsiteY11" fmla="*/ 2023533 h 4621953"/>
              <a:gd name="connsiteX12" fmla="*/ 2866813 w 4082626"/>
              <a:gd name="connsiteY12" fmla="*/ 1281853 h 4621953"/>
              <a:gd name="connsiteX13" fmla="*/ 2983653 w 4082626"/>
              <a:gd name="connsiteY13" fmla="*/ 357293 h 4621953"/>
              <a:gd name="connsiteX14" fmla="*/ 3095413 w 4082626"/>
              <a:gd name="connsiteY14" fmla="*/ 62653 h 4621953"/>
              <a:gd name="connsiteX15" fmla="*/ 3481493 w 4082626"/>
              <a:gd name="connsiteY15" fmla="*/ 1693 h 4621953"/>
              <a:gd name="connsiteX16" fmla="*/ 3867573 w 4082626"/>
              <a:gd name="connsiteY16" fmla="*/ 52493 h 4621953"/>
              <a:gd name="connsiteX17" fmla="*/ 4060613 w 4082626"/>
              <a:gd name="connsiteY17" fmla="*/ 255693 h 4621953"/>
              <a:gd name="connsiteX18" fmla="*/ 3999653 w 4082626"/>
              <a:gd name="connsiteY18" fmla="*/ 458893 h 4621953"/>
              <a:gd name="connsiteX19" fmla="*/ 3989493 w 4082626"/>
              <a:gd name="connsiteY19" fmla="*/ 590973 h 4621953"/>
              <a:gd name="connsiteX0" fmla="*/ 6773 w 4082626"/>
              <a:gd name="connsiteY0" fmla="*/ 3888740 h 4658360"/>
              <a:gd name="connsiteX1" fmla="*/ 6773 w 4082626"/>
              <a:gd name="connsiteY1" fmla="*/ 4183380 h 4658360"/>
              <a:gd name="connsiteX2" fmla="*/ 47413 w 4082626"/>
              <a:gd name="connsiteY2" fmla="*/ 4335780 h 4658360"/>
              <a:gd name="connsiteX3" fmla="*/ 220133 w 4082626"/>
              <a:gd name="connsiteY3" fmla="*/ 4528820 h 4658360"/>
              <a:gd name="connsiteX4" fmla="*/ 596053 w 4082626"/>
              <a:gd name="connsiteY4" fmla="*/ 4579620 h 4658360"/>
              <a:gd name="connsiteX5" fmla="*/ 1510453 w 4082626"/>
              <a:gd name="connsiteY5" fmla="*/ 4610100 h 4658360"/>
              <a:gd name="connsiteX6" fmla="*/ 2714413 w 4082626"/>
              <a:gd name="connsiteY6" fmla="*/ 4290060 h 4658360"/>
              <a:gd name="connsiteX7" fmla="*/ 3171613 w 4082626"/>
              <a:gd name="connsiteY7" fmla="*/ 3909060 h 4658360"/>
              <a:gd name="connsiteX8" fmla="*/ 3400213 w 4082626"/>
              <a:gd name="connsiteY8" fmla="*/ 3299460 h 4658360"/>
              <a:gd name="connsiteX9" fmla="*/ 3400213 w 4082626"/>
              <a:gd name="connsiteY9" fmla="*/ 2918460 h 4658360"/>
              <a:gd name="connsiteX10" fmla="*/ 3247813 w 4082626"/>
              <a:gd name="connsiteY10" fmla="*/ 2537460 h 4658360"/>
              <a:gd name="connsiteX11" fmla="*/ 2963333 w 4082626"/>
              <a:gd name="connsiteY11" fmla="*/ 2059940 h 4658360"/>
              <a:gd name="connsiteX12" fmla="*/ 2866813 w 4082626"/>
              <a:gd name="connsiteY12" fmla="*/ 1318260 h 4658360"/>
              <a:gd name="connsiteX13" fmla="*/ 2866813 w 4082626"/>
              <a:gd name="connsiteY13" fmla="*/ 632460 h 4658360"/>
              <a:gd name="connsiteX14" fmla="*/ 3095413 w 4082626"/>
              <a:gd name="connsiteY14" fmla="*/ 99060 h 4658360"/>
              <a:gd name="connsiteX15" fmla="*/ 3481493 w 4082626"/>
              <a:gd name="connsiteY15" fmla="*/ 38100 h 4658360"/>
              <a:gd name="connsiteX16" fmla="*/ 3867573 w 4082626"/>
              <a:gd name="connsiteY16" fmla="*/ 88900 h 4658360"/>
              <a:gd name="connsiteX17" fmla="*/ 4060613 w 4082626"/>
              <a:gd name="connsiteY17" fmla="*/ 292100 h 4658360"/>
              <a:gd name="connsiteX18" fmla="*/ 3999653 w 4082626"/>
              <a:gd name="connsiteY18" fmla="*/ 495300 h 4658360"/>
              <a:gd name="connsiteX19" fmla="*/ 3989493 w 4082626"/>
              <a:gd name="connsiteY19" fmla="*/ 627380 h 4658360"/>
              <a:gd name="connsiteX0" fmla="*/ 6773 w 4082626"/>
              <a:gd name="connsiteY0" fmla="*/ 3877733 h 4647353"/>
              <a:gd name="connsiteX1" fmla="*/ 6773 w 4082626"/>
              <a:gd name="connsiteY1" fmla="*/ 4172373 h 4647353"/>
              <a:gd name="connsiteX2" fmla="*/ 47413 w 4082626"/>
              <a:gd name="connsiteY2" fmla="*/ 4324773 h 4647353"/>
              <a:gd name="connsiteX3" fmla="*/ 220133 w 4082626"/>
              <a:gd name="connsiteY3" fmla="*/ 4517813 h 4647353"/>
              <a:gd name="connsiteX4" fmla="*/ 596053 w 4082626"/>
              <a:gd name="connsiteY4" fmla="*/ 4568613 h 4647353"/>
              <a:gd name="connsiteX5" fmla="*/ 1510453 w 4082626"/>
              <a:gd name="connsiteY5" fmla="*/ 4599093 h 4647353"/>
              <a:gd name="connsiteX6" fmla="*/ 2714413 w 4082626"/>
              <a:gd name="connsiteY6" fmla="*/ 4279053 h 4647353"/>
              <a:gd name="connsiteX7" fmla="*/ 3171613 w 4082626"/>
              <a:gd name="connsiteY7" fmla="*/ 3898053 h 4647353"/>
              <a:gd name="connsiteX8" fmla="*/ 3400213 w 4082626"/>
              <a:gd name="connsiteY8" fmla="*/ 3288453 h 4647353"/>
              <a:gd name="connsiteX9" fmla="*/ 3400213 w 4082626"/>
              <a:gd name="connsiteY9" fmla="*/ 2907453 h 4647353"/>
              <a:gd name="connsiteX10" fmla="*/ 3247813 w 4082626"/>
              <a:gd name="connsiteY10" fmla="*/ 2526453 h 4647353"/>
              <a:gd name="connsiteX11" fmla="*/ 2963333 w 4082626"/>
              <a:gd name="connsiteY11" fmla="*/ 2048933 h 4647353"/>
              <a:gd name="connsiteX12" fmla="*/ 2866813 w 4082626"/>
              <a:gd name="connsiteY12" fmla="*/ 1307253 h 4647353"/>
              <a:gd name="connsiteX13" fmla="*/ 2866813 w 4082626"/>
              <a:gd name="connsiteY13" fmla="*/ 621453 h 4647353"/>
              <a:gd name="connsiteX14" fmla="*/ 3019213 w 4082626"/>
              <a:gd name="connsiteY14" fmla="*/ 240453 h 4647353"/>
              <a:gd name="connsiteX15" fmla="*/ 3481493 w 4082626"/>
              <a:gd name="connsiteY15" fmla="*/ 27093 h 4647353"/>
              <a:gd name="connsiteX16" fmla="*/ 3867573 w 4082626"/>
              <a:gd name="connsiteY16" fmla="*/ 77893 h 4647353"/>
              <a:gd name="connsiteX17" fmla="*/ 4060613 w 4082626"/>
              <a:gd name="connsiteY17" fmla="*/ 281093 h 4647353"/>
              <a:gd name="connsiteX18" fmla="*/ 3999653 w 4082626"/>
              <a:gd name="connsiteY18" fmla="*/ 484293 h 4647353"/>
              <a:gd name="connsiteX19" fmla="*/ 3989493 w 4082626"/>
              <a:gd name="connsiteY19" fmla="*/ 616373 h 4647353"/>
              <a:gd name="connsiteX0" fmla="*/ 6773 w 4082626"/>
              <a:gd name="connsiteY0" fmla="*/ 3877733 h 4647353"/>
              <a:gd name="connsiteX1" fmla="*/ 6773 w 4082626"/>
              <a:gd name="connsiteY1" fmla="*/ 4172373 h 4647353"/>
              <a:gd name="connsiteX2" fmla="*/ 47413 w 4082626"/>
              <a:gd name="connsiteY2" fmla="*/ 4324773 h 4647353"/>
              <a:gd name="connsiteX3" fmla="*/ 220133 w 4082626"/>
              <a:gd name="connsiteY3" fmla="*/ 4517813 h 4647353"/>
              <a:gd name="connsiteX4" fmla="*/ 596053 w 4082626"/>
              <a:gd name="connsiteY4" fmla="*/ 4568613 h 4647353"/>
              <a:gd name="connsiteX5" fmla="*/ 1510453 w 4082626"/>
              <a:gd name="connsiteY5" fmla="*/ 4599093 h 4647353"/>
              <a:gd name="connsiteX6" fmla="*/ 2714413 w 4082626"/>
              <a:gd name="connsiteY6" fmla="*/ 4279053 h 4647353"/>
              <a:gd name="connsiteX7" fmla="*/ 3171613 w 4082626"/>
              <a:gd name="connsiteY7" fmla="*/ 3898053 h 4647353"/>
              <a:gd name="connsiteX8" fmla="*/ 3400213 w 4082626"/>
              <a:gd name="connsiteY8" fmla="*/ 3288453 h 4647353"/>
              <a:gd name="connsiteX9" fmla="*/ 3400213 w 4082626"/>
              <a:gd name="connsiteY9" fmla="*/ 2907453 h 4647353"/>
              <a:gd name="connsiteX10" fmla="*/ 3247813 w 4082626"/>
              <a:gd name="connsiteY10" fmla="*/ 2526453 h 4647353"/>
              <a:gd name="connsiteX11" fmla="*/ 2963333 w 4082626"/>
              <a:gd name="connsiteY11" fmla="*/ 2048933 h 4647353"/>
              <a:gd name="connsiteX12" fmla="*/ 2866813 w 4082626"/>
              <a:gd name="connsiteY12" fmla="*/ 1307253 h 4647353"/>
              <a:gd name="connsiteX13" fmla="*/ 2866813 w 4082626"/>
              <a:gd name="connsiteY13" fmla="*/ 621453 h 4647353"/>
              <a:gd name="connsiteX14" fmla="*/ 3019213 w 4082626"/>
              <a:gd name="connsiteY14" fmla="*/ 240453 h 4647353"/>
              <a:gd name="connsiteX15" fmla="*/ 3481493 w 4082626"/>
              <a:gd name="connsiteY15" fmla="*/ 27093 h 4647353"/>
              <a:gd name="connsiteX16" fmla="*/ 3867573 w 4082626"/>
              <a:gd name="connsiteY16" fmla="*/ 77893 h 4647353"/>
              <a:gd name="connsiteX17" fmla="*/ 4060613 w 4082626"/>
              <a:gd name="connsiteY17" fmla="*/ 281093 h 4647353"/>
              <a:gd name="connsiteX18" fmla="*/ 3999653 w 4082626"/>
              <a:gd name="connsiteY18" fmla="*/ 484293 h 4647353"/>
              <a:gd name="connsiteX19" fmla="*/ 3933613 w 4082626"/>
              <a:gd name="connsiteY19" fmla="*/ 697653 h 4647353"/>
              <a:gd name="connsiteX0" fmla="*/ 6773 w 4071620"/>
              <a:gd name="connsiteY0" fmla="*/ 3877733 h 4647353"/>
              <a:gd name="connsiteX1" fmla="*/ 6773 w 4071620"/>
              <a:gd name="connsiteY1" fmla="*/ 4172373 h 4647353"/>
              <a:gd name="connsiteX2" fmla="*/ 47413 w 4071620"/>
              <a:gd name="connsiteY2" fmla="*/ 4324773 h 4647353"/>
              <a:gd name="connsiteX3" fmla="*/ 220133 w 4071620"/>
              <a:gd name="connsiteY3" fmla="*/ 4517813 h 4647353"/>
              <a:gd name="connsiteX4" fmla="*/ 596053 w 4071620"/>
              <a:gd name="connsiteY4" fmla="*/ 4568613 h 4647353"/>
              <a:gd name="connsiteX5" fmla="*/ 1510453 w 4071620"/>
              <a:gd name="connsiteY5" fmla="*/ 4599093 h 4647353"/>
              <a:gd name="connsiteX6" fmla="*/ 2714413 w 4071620"/>
              <a:gd name="connsiteY6" fmla="*/ 4279053 h 4647353"/>
              <a:gd name="connsiteX7" fmla="*/ 3171613 w 4071620"/>
              <a:gd name="connsiteY7" fmla="*/ 3898053 h 4647353"/>
              <a:gd name="connsiteX8" fmla="*/ 3400213 w 4071620"/>
              <a:gd name="connsiteY8" fmla="*/ 3288453 h 4647353"/>
              <a:gd name="connsiteX9" fmla="*/ 3400213 w 4071620"/>
              <a:gd name="connsiteY9" fmla="*/ 2907453 h 4647353"/>
              <a:gd name="connsiteX10" fmla="*/ 3247813 w 4071620"/>
              <a:gd name="connsiteY10" fmla="*/ 2526453 h 4647353"/>
              <a:gd name="connsiteX11" fmla="*/ 2963333 w 4071620"/>
              <a:gd name="connsiteY11" fmla="*/ 2048933 h 4647353"/>
              <a:gd name="connsiteX12" fmla="*/ 2866813 w 4071620"/>
              <a:gd name="connsiteY12" fmla="*/ 1307253 h 4647353"/>
              <a:gd name="connsiteX13" fmla="*/ 2866813 w 4071620"/>
              <a:gd name="connsiteY13" fmla="*/ 621453 h 4647353"/>
              <a:gd name="connsiteX14" fmla="*/ 3019213 w 4071620"/>
              <a:gd name="connsiteY14" fmla="*/ 240453 h 4647353"/>
              <a:gd name="connsiteX15" fmla="*/ 3481493 w 4071620"/>
              <a:gd name="connsiteY15" fmla="*/ 27093 h 4647353"/>
              <a:gd name="connsiteX16" fmla="*/ 3867573 w 4071620"/>
              <a:gd name="connsiteY16" fmla="*/ 77893 h 4647353"/>
              <a:gd name="connsiteX17" fmla="*/ 4060613 w 4071620"/>
              <a:gd name="connsiteY17" fmla="*/ 281093 h 4647353"/>
              <a:gd name="connsiteX18" fmla="*/ 3933613 w 4071620"/>
              <a:gd name="connsiteY18" fmla="*/ 469053 h 4647353"/>
              <a:gd name="connsiteX19" fmla="*/ 3933613 w 4071620"/>
              <a:gd name="connsiteY19" fmla="*/ 697653 h 4647353"/>
              <a:gd name="connsiteX0" fmla="*/ 6773 w 3944620"/>
              <a:gd name="connsiteY0" fmla="*/ 3877733 h 4647353"/>
              <a:gd name="connsiteX1" fmla="*/ 6773 w 3944620"/>
              <a:gd name="connsiteY1" fmla="*/ 4172373 h 4647353"/>
              <a:gd name="connsiteX2" fmla="*/ 47413 w 3944620"/>
              <a:gd name="connsiteY2" fmla="*/ 4324773 h 4647353"/>
              <a:gd name="connsiteX3" fmla="*/ 220133 w 3944620"/>
              <a:gd name="connsiteY3" fmla="*/ 4517813 h 4647353"/>
              <a:gd name="connsiteX4" fmla="*/ 596053 w 3944620"/>
              <a:gd name="connsiteY4" fmla="*/ 4568613 h 4647353"/>
              <a:gd name="connsiteX5" fmla="*/ 1510453 w 3944620"/>
              <a:gd name="connsiteY5" fmla="*/ 4599093 h 4647353"/>
              <a:gd name="connsiteX6" fmla="*/ 2714413 w 3944620"/>
              <a:gd name="connsiteY6" fmla="*/ 4279053 h 4647353"/>
              <a:gd name="connsiteX7" fmla="*/ 3171613 w 3944620"/>
              <a:gd name="connsiteY7" fmla="*/ 3898053 h 4647353"/>
              <a:gd name="connsiteX8" fmla="*/ 3400213 w 3944620"/>
              <a:gd name="connsiteY8" fmla="*/ 3288453 h 4647353"/>
              <a:gd name="connsiteX9" fmla="*/ 3400213 w 3944620"/>
              <a:gd name="connsiteY9" fmla="*/ 2907453 h 4647353"/>
              <a:gd name="connsiteX10" fmla="*/ 3247813 w 3944620"/>
              <a:gd name="connsiteY10" fmla="*/ 2526453 h 4647353"/>
              <a:gd name="connsiteX11" fmla="*/ 2963333 w 3944620"/>
              <a:gd name="connsiteY11" fmla="*/ 2048933 h 4647353"/>
              <a:gd name="connsiteX12" fmla="*/ 2866813 w 3944620"/>
              <a:gd name="connsiteY12" fmla="*/ 1307253 h 4647353"/>
              <a:gd name="connsiteX13" fmla="*/ 2866813 w 3944620"/>
              <a:gd name="connsiteY13" fmla="*/ 621453 h 4647353"/>
              <a:gd name="connsiteX14" fmla="*/ 3019213 w 3944620"/>
              <a:gd name="connsiteY14" fmla="*/ 240453 h 4647353"/>
              <a:gd name="connsiteX15" fmla="*/ 3481493 w 3944620"/>
              <a:gd name="connsiteY15" fmla="*/ 27093 h 4647353"/>
              <a:gd name="connsiteX16" fmla="*/ 3867573 w 3944620"/>
              <a:gd name="connsiteY16" fmla="*/ 77893 h 4647353"/>
              <a:gd name="connsiteX17" fmla="*/ 3933613 w 3944620"/>
              <a:gd name="connsiteY17" fmla="*/ 240453 h 4647353"/>
              <a:gd name="connsiteX18" fmla="*/ 3933613 w 3944620"/>
              <a:gd name="connsiteY18" fmla="*/ 469053 h 4647353"/>
              <a:gd name="connsiteX19" fmla="*/ 3933613 w 3944620"/>
              <a:gd name="connsiteY19" fmla="*/ 697653 h 4647353"/>
              <a:gd name="connsiteX0" fmla="*/ 6773 w 3959013"/>
              <a:gd name="connsiteY0" fmla="*/ 3876040 h 4645660"/>
              <a:gd name="connsiteX1" fmla="*/ 6773 w 3959013"/>
              <a:gd name="connsiteY1" fmla="*/ 4170680 h 4645660"/>
              <a:gd name="connsiteX2" fmla="*/ 47413 w 3959013"/>
              <a:gd name="connsiteY2" fmla="*/ 4323080 h 4645660"/>
              <a:gd name="connsiteX3" fmla="*/ 220133 w 3959013"/>
              <a:gd name="connsiteY3" fmla="*/ 4516120 h 4645660"/>
              <a:gd name="connsiteX4" fmla="*/ 596053 w 3959013"/>
              <a:gd name="connsiteY4" fmla="*/ 4566920 h 4645660"/>
              <a:gd name="connsiteX5" fmla="*/ 1510453 w 3959013"/>
              <a:gd name="connsiteY5" fmla="*/ 4597400 h 4645660"/>
              <a:gd name="connsiteX6" fmla="*/ 2714413 w 3959013"/>
              <a:gd name="connsiteY6" fmla="*/ 4277360 h 4645660"/>
              <a:gd name="connsiteX7" fmla="*/ 3171613 w 3959013"/>
              <a:gd name="connsiteY7" fmla="*/ 3896360 h 4645660"/>
              <a:gd name="connsiteX8" fmla="*/ 3400213 w 3959013"/>
              <a:gd name="connsiteY8" fmla="*/ 3286760 h 4645660"/>
              <a:gd name="connsiteX9" fmla="*/ 3400213 w 3959013"/>
              <a:gd name="connsiteY9" fmla="*/ 2905760 h 4645660"/>
              <a:gd name="connsiteX10" fmla="*/ 3247813 w 3959013"/>
              <a:gd name="connsiteY10" fmla="*/ 2524760 h 4645660"/>
              <a:gd name="connsiteX11" fmla="*/ 2963333 w 3959013"/>
              <a:gd name="connsiteY11" fmla="*/ 2047240 h 4645660"/>
              <a:gd name="connsiteX12" fmla="*/ 2866813 w 3959013"/>
              <a:gd name="connsiteY12" fmla="*/ 1305560 h 4645660"/>
              <a:gd name="connsiteX13" fmla="*/ 2866813 w 3959013"/>
              <a:gd name="connsiteY13" fmla="*/ 619760 h 4645660"/>
              <a:gd name="connsiteX14" fmla="*/ 3019213 w 3959013"/>
              <a:gd name="connsiteY14" fmla="*/ 238760 h 4645660"/>
              <a:gd name="connsiteX15" fmla="*/ 3481493 w 3959013"/>
              <a:gd name="connsiteY15" fmla="*/ 25400 h 4645660"/>
              <a:gd name="connsiteX16" fmla="*/ 3781213 w 3959013"/>
              <a:gd name="connsiteY16" fmla="*/ 86360 h 4645660"/>
              <a:gd name="connsiteX17" fmla="*/ 3933613 w 3959013"/>
              <a:gd name="connsiteY17" fmla="*/ 238760 h 4645660"/>
              <a:gd name="connsiteX18" fmla="*/ 3933613 w 3959013"/>
              <a:gd name="connsiteY18" fmla="*/ 467360 h 4645660"/>
              <a:gd name="connsiteX19" fmla="*/ 3933613 w 3959013"/>
              <a:gd name="connsiteY19" fmla="*/ 695960 h 4645660"/>
              <a:gd name="connsiteX0" fmla="*/ 6773 w 3959013"/>
              <a:gd name="connsiteY0" fmla="*/ 3815081 h 4584701"/>
              <a:gd name="connsiteX1" fmla="*/ 6773 w 3959013"/>
              <a:gd name="connsiteY1" fmla="*/ 4109721 h 4584701"/>
              <a:gd name="connsiteX2" fmla="*/ 47413 w 3959013"/>
              <a:gd name="connsiteY2" fmla="*/ 4262121 h 4584701"/>
              <a:gd name="connsiteX3" fmla="*/ 220133 w 3959013"/>
              <a:gd name="connsiteY3" fmla="*/ 4455161 h 4584701"/>
              <a:gd name="connsiteX4" fmla="*/ 596053 w 3959013"/>
              <a:gd name="connsiteY4" fmla="*/ 4505961 h 4584701"/>
              <a:gd name="connsiteX5" fmla="*/ 1510453 w 3959013"/>
              <a:gd name="connsiteY5" fmla="*/ 4536441 h 4584701"/>
              <a:gd name="connsiteX6" fmla="*/ 2714413 w 3959013"/>
              <a:gd name="connsiteY6" fmla="*/ 4216401 h 4584701"/>
              <a:gd name="connsiteX7" fmla="*/ 3171613 w 3959013"/>
              <a:gd name="connsiteY7" fmla="*/ 3835401 h 4584701"/>
              <a:gd name="connsiteX8" fmla="*/ 3400213 w 3959013"/>
              <a:gd name="connsiteY8" fmla="*/ 3225801 h 4584701"/>
              <a:gd name="connsiteX9" fmla="*/ 3400213 w 3959013"/>
              <a:gd name="connsiteY9" fmla="*/ 2844801 h 4584701"/>
              <a:gd name="connsiteX10" fmla="*/ 3247813 w 3959013"/>
              <a:gd name="connsiteY10" fmla="*/ 2463801 h 4584701"/>
              <a:gd name="connsiteX11" fmla="*/ 2963333 w 3959013"/>
              <a:gd name="connsiteY11" fmla="*/ 1986281 h 4584701"/>
              <a:gd name="connsiteX12" fmla="*/ 2866813 w 3959013"/>
              <a:gd name="connsiteY12" fmla="*/ 1244601 h 4584701"/>
              <a:gd name="connsiteX13" fmla="*/ 2866813 w 3959013"/>
              <a:gd name="connsiteY13" fmla="*/ 558801 h 4584701"/>
              <a:gd name="connsiteX14" fmla="*/ 3019213 w 3959013"/>
              <a:gd name="connsiteY14" fmla="*/ 177801 h 4584701"/>
              <a:gd name="connsiteX15" fmla="*/ 3324013 w 3959013"/>
              <a:gd name="connsiteY15" fmla="*/ 25400 h 4584701"/>
              <a:gd name="connsiteX16" fmla="*/ 3781213 w 3959013"/>
              <a:gd name="connsiteY16" fmla="*/ 25401 h 4584701"/>
              <a:gd name="connsiteX17" fmla="*/ 3933613 w 3959013"/>
              <a:gd name="connsiteY17" fmla="*/ 177801 h 4584701"/>
              <a:gd name="connsiteX18" fmla="*/ 3933613 w 3959013"/>
              <a:gd name="connsiteY18" fmla="*/ 406401 h 4584701"/>
              <a:gd name="connsiteX19" fmla="*/ 3933613 w 3959013"/>
              <a:gd name="connsiteY19" fmla="*/ 635001 h 4584701"/>
              <a:gd name="connsiteX0" fmla="*/ 6773 w 3971713"/>
              <a:gd name="connsiteY0" fmla="*/ 3815081 h 4584701"/>
              <a:gd name="connsiteX1" fmla="*/ 6773 w 3971713"/>
              <a:gd name="connsiteY1" fmla="*/ 4109721 h 4584701"/>
              <a:gd name="connsiteX2" fmla="*/ 47413 w 3971713"/>
              <a:gd name="connsiteY2" fmla="*/ 4262121 h 4584701"/>
              <a:gd name="connsiteX3" fmla="*/ 220133 w 3971713"/>
              <a:gd name="connsiteY3" fmla="*/ 4455161 h 4584701"/>
              <a:gd name="connsiteX4" fmla="*/ 596053 w 3971713"/>
              <a:gd name="connsiteY4" fmla="*/ 4505961 h 4584701"/>
              <a:gd name="connsiteX5" fmla="*/ 1510453 w 3971713"/>
              <a:gd name="connsiteY5" fmla="*/ 4536441 h 4584701"/>
              <a:gd name="connsiteX6" fmla="*/ 2714413 w 3971713"/>
              <a:gd name="connsiteY6" fmla="*/ 4216401 h 4584701"/>
              <a:gd name="connsiteX7" fmla="*/ 3171613 w 3971713"/>
              <a:gd name="connsiteY7" fmla="*/ 3835401 h 4584701"/>
              <a:gd name="connsiteX8" fmla="*/ 3400213 w 3971713"/>
              <a:gd name="connsiteY8" fmla="*/ 3225801 h 4584701"/>
              <a:gd name="connsiteX9" fmla="*/ 3400213 w 3971713"/>
              <a:gd name="connsiteY9" fmla="*/ 2844801 h 4584701"/>
              <a:gd name="connsiteX10" fmla="*/ 3247813 w 3971713"/>
              <a:gd name="connsiteY10" fmla="*/ 2463801 h 4584701"/>
              <a:gd name="connsiteX11" fmla="*/ 2963333 w 3971713"/>
              <a:gd name="connsiteY11" fmla="*/ 1986281 h 4584701"/>
              <a:gd name="connsiteX12" fmla="*/ 2866813 w 3971713"/>
              <a:gd name="connsiteY12" fmla="*/ 1244601 h 4584701"/>
              <a:gd name="connsiteX13" fmla="*/ 2866813 w 3971713"/>
              <a:gd name="connsiteY13" fmla="*/ 558801 h 4584701"/>
              <a:gd name="connsiteX14" fmla="*/ 3019213 w 3971713"/>
              <a:gd name="connsiteY14" fmla="*/ 177801 h 4584701"/>
              <a:gd name="connsiteX15" fmla="*/ 3324013 w 3971713"/>
              <a:gd name="connsiteY15" fmla="*/ 25400 h 4584701"/>
              <a:gd name="connsiteX16" fmla="*/ 3705013 w 3971713"/>
              <a:gd name="connsiteY16" fmla="*/ 25400 h 4584701"/>
              <a:gd name="connsiteX17" fmla="*/ 3933613 w 3971713"/>
              <a:gd name="connsiteY17" fmla="*/ 177801 h 4584701"/>
              <a:gd name="connsiteX18" fmla="*/ 3933613 w 3971713"/>
              <a:gd name="connsiteY18" fmla="*/ 406401 h 4584701"/>
              <a:gd name="connsiteX19" fmla="*/ 3933613 w 3971713"/>
              <a:gd name="connsiteY19" fmla="*/ 635001 h 4584701"/>
              <a:gd name="connsiteX0" fmla="*/ 6773 w 3971713"/>
              <a:gd name="connsiteY0" fmla="*/ 3815081 h 4569460"/>
              <a:gd name="connsiteX1" fmla="*/ 6773 w 3971713"/>
              <a:gd name="connsiteY1" fmla="*/ 4109721 h 4569460"/>
              <a:gd name="connsiteX2" fmla="*/ 47413 w 3971713"/>
              <a:gd name="connsiteY2" fmla="*/ 4262121 h 4569460"/>
              <a:gd name="connsiteX3" fmla="*/ 220133 w 3971713"/>
              <a:gd name="connsiteY3" fmla="*/ 4455161 h 4569460"/>
              <a:gd name="connsiteX4" fmla="*/ 596053 w 3971713"/>
              <a:gd name="connsiteY4" fmla="*/ 4505961 h 4569460"/>
              <a:gd name="connsiteX5" fmla="*/ 1800013 w 3971713"/>
              <a:gd name="connsiteY5" fmla="*/ 4521200 h 4569460"/>
              <a:gd name="connsiteX6" fmla="*/ 2714413 w 3971713"/>
              <a:gd name="connsiteY6" fmla="*/ 4216401 h 4569460"/>
              <a:gd name="connsiteX7" fmla="*/ 3171613 w 3971713"/>
              <a:gd name="connsiteY7" fmla="*/ 3835401 h 4569460"/>
              <a:gd name="connsiteX8" fmla="*/ 3400213 w 3971713"/>
              <a:gd name="connsiteY8" fmla="*/ 3225801 h 4569460"/>
              <a:gd name="connsiteX9" fmla="*/ 3400213 w 3971713"/>
              <a:gd name="connsiteY9" fmla="*/ 2844801 h 4569460"/>
              <a:gd name="connsiteX10" fmla="*/ 3247813 w 3971713"/>
              <a:gd name="connsiteY10" fmla="*/ 2463801 h 4569460"/>
              <a:gd name="connsiteX11" fmla="*/ 2963333 w 3971713"/>
              <a:gd name="connsiteY11" fmla="*/ 1986281 h 4569460"/>
              <a:gd name="connsiteX12" fmla="*/ 2866813 w 3971713"/>
              <a:gd name="connsiteY12" fmla="*/ 1244601 h 4569460"/>
              <a:gd name="connsiteX13" fmla="*/ 2866813 w 3971713"/>
              <a:gd name="connsiteY13" fmla="*/ 558801 h 4569460"/>
              <a:gd name="connsiteX14" fmla="*/ 3019213 w 3971713"/>
              <a:gd name="connsiteY14" fmla="*/ 177801 h 4569460"/>
              <a:gd name="connsiteX15" fmla="*/ 3324013 w 3971713"/>
              <a:gd name="connsiteY15" fmla="*/ 25400 h 4569460"/>
              <a:gd name="connsiteX16" fmla="*/ 3705013 w 3971713"/>
              <a:gd name="connsiteY16" fmla="*/ 25400 h 4569460"/>
              <a:gd name="connsiteX17" fmla="*/ 3933613 w 3971713"/>
              <a:gd name="connsiteY17" fmla="*/ 177801 h 4569460"/>
              <a:gd name="connsiteX18" fmla="*/ 3933613 w 3971713"/>
              <a:gd name="connsiteY18" fmla="*/ 406401 h 4569460"/>
              <a:gd name="connsiteX19" fmla="*/ 3933613 w 3971713"/>
              <a:gd name="connsiteY19" fmla="*/ 635001 h 4569460"/>
              <a:gd name="connsiteX0" fmla="*/ 6773 w 3971713"/>
              <a:gd name="connsiteY0" fmla="*/ 3815081 h 4572000"/>
              <a:gd name="connsiteX1" fmla="*/ 6773 w 3971713"/>
              <a:gd name="connsiteY1" fmla="*/ 4109721 h 4572000"/>
              <a:gd name="connsiteX2" fmla="*/ 47413 w 3971713"/>
              <a:gd name="connsiteY2" fmla="*/ 4262121 h 4572000"/>
              <a:gd name="connsiteX3" fmla="*/ 220133 w 3971713"/>
              <a:gd name="connsiteY3" fmla="*/ 4455161 h 4572000"/>
              <a:gd name="connsiteX4" fmla="*/ 961813 w 3971713"/>
              <a:gd name="connsiteY4" fmla="*/ 4521200 h 4572000"/>
              <a:gd name="connsiteX5" fmla="*/ 1800013 w 3971713"/>
              <a:gd name="connsiteY5" fmla="*/ 4521200 h 4572000"/>
              <a:gd name="connsiteX6" fmla="*/ 2714413 w 3971713"/>
              <a:gd name="connsiteY6" fmla="*/ 4216401 h 4572000"/>
              <a:gd name="connsiteX7" fmla="*/ 3171613 w 3971713"/>
              <a:gd name="connsiteY7" fmla="*/ 3835401 h 4572000"/>
              <a:gd name="connsiteX8" fmla="*/ 3400213 w 3971713"/>
              <a:gd name="connsiteY8" fmla="*/ 3225801 h 4572000"/>
              <a:gd name="connsiteX9" fmla="*/ 3400213 w 3971713"/>
              <a:gd name="connsiteY9" fmla="*/ 2844801 h 4572000"/>
              <a:gd name="connsiteX10" fmla="*/ 3247813 w 3971713"/>
              <a:gd name="connsiteY10" fmla="*/ 2463801 h 4572000"/>
              <a:gd name="connsiteX11" fmla="*/ 2963333 w 3971713"/>
              <a:gd name="connsiteY11" fmla="*/ 1986281 h 4572000"/>
              <a:gd name="connsiteX12" fmla="*/ 2866813 w 3971713"/>
              <a:gd name="connsiteY12" fmla="*/ 1244601 h 4572000"/>
              <a:gd name="connsiteX13" fmla="*/ 2866813 w 3971713"/>
              <a:gd name="connsiteY13" fmla="*/ 558801 h 4572000"/>
              <a:gd name="connsiteX14" fmla="*/ 3019213 w 3971713"/>
              <a:gd name="connsiteY14" fmla="*/ 177801 h 4572000"/>
              <a:gd name="connsiteX15" fmla="*/ 3324013 w 3971713"/>
              <a:gd name="connsiteY15" fmla="*/ 25400 h 4572000"/>
              <a:gd name="connsiteX16" fmla="*/ 3705013 w 3971713"/>
              <a:gd name="connsiteY16" fmla="*/ 25400 h 4572000"/>
              <a:gd name="connsiteX17" fmla="*/ 3933613 w 3971713"/>
              <a:gd name="connsiteY17" fmla="*/ 177801 h 4572000"/>
              <a:gd name="connsiteX18" fmla="*/ 3933613 w 3971713"/>
              <a:gd name="connsiteY18" fmla="*/ 406401 h 4572000"/>
              <a:gd name="connsiteX19" fmla="*/ 3933613 w 3971713"/>
              <a:gd name="connsiteY19" fmla="*/ 635001 h 4572000"/>
              <a:gd name="connsiteX0" fmla="*/ 19473 w 3984413"/>
              <a:gd name="connsiteY0" fmla="*/ 3815081 h 4572000"/>
              <a:gd name="connsiteX1" fmla="*/ 19473 w 3984413"/>
              <a:gd name="connsiteY1" fmla="*/ 4109721 h 4572000"/>
              <a:gd name="connsiteX2" fmla="*/ 136313 w 3984413"/>
              <a:gd name="connsiteY2" fmla="*/ 4368800 h 4572000"/>
              <a:gd name="connsiteX3" fmla="*/ 232833 w 3984413"/>
              <a:gd name="connsiteY3" fmla="*/ 4455161 h 4572000"/>
              <a:gd name="connsiteX4" fmla="*/ 974513 w 3984413"/>
              <a:gd name="connsiteY4" fmla="*/ 4521200 h 4572000"/>
              <a:gd name="connsiteX5" fmla="*/ 1812713 w 3984413"/>
              <a:gd name="connsiteY5" fmla="*/ 4521200 h 4572000"/>
              <a:gd name="connsiteX6" fmla="*/ 2727113 w 3984413"/>
              <a:gd name="connsiteY6" fmla="*/ 4216401 h 4572000"/>
              <a:gd name="connsiteX7" fmla="*/ 3184313 w 3984413"/>
              <a:gd name="connsiteY7" fmla="*/ 3835401 h 4572000"/>
              <a:gd name="connsiteX8" fmla="*/ 3412913 w 3984413"/>
              <a:gd name="connsiteY8" fmla="*/ 3225801 h 4572000"/>
              <a:gd name="connsiteX9" fmla="*/ 3412913 w 3984413"/>
              <a:gd name="connsiteY9" fmla="*/ 2844801 h 4572000"/>
              <a:gd name="connsiteX10" fmla="*/ 3260513 w 3984413"/>
              <a:gd name="connsiteY10" fmla="*/ 2463801 h 4572000"/>
              <a:gd name="connsiteX11" fmla="*/ 2976033 w 3984413"/>
              <a:gd name="connsiteY11" fmla="*/ 1986281 h 4572000"/>
              <a:gd name="connsiteX12" fmla="*/ 2879513 w 3984413"/>
              <a:gd name="connsiteY12" fmla="*/ 1244601 h 4572000"/>
              <a:gd name="connsiteX13" fmla="*/ 2879513 w 3984413"/>
              <a:gd name="connsiteY13" fmla="*/ 558801 h 4572000"/>
              <a:gd name="connsiteX14" fmla="*/ 3031913 w 3984413"/>
              <a:gd name="connsiteY14" fmla="*/ 177801 h 4572000"/>
              <a:gd name="connsiteX15" fmla="*/ 3336713 w 3984413"/>
              <a:gd name="connsiteY15" fmla="*/ 25400 h 4572000"/>
              <a:gd name="connsiteX16" fmla="*/ 3717713 w 3984413"/>
              <a:gd name="connsiteY16" fmla="*/ 25400 h 4572000"/>
              <a:gd name="connsiteX17" fmla="*/ 3946313 w 3984413"/>
              <a:gd name="connsiteY17" fmla="*/ 177801 h 4572000"/>
              <a:gd name="connsiteX18" fmla="*/ 3946313 w 3984413"/>
              <a:gd name="connsiteY18" fmla="*/ 406401 h 4572000"/>
              <a:gd name="connsiteX19" fmla="*/ 3946313 w 3984413"/>
              <a:gd name="connsiteY19" fmla="*/ 635001 h 4572000"/>
              <a:gd name="connsiteX0" fmla="*/ 6773 w 3971713"/>
              <a:gd name="connsiteY0" fmla="*/ 3815081 h 4572000"/>
              <a:gd name="connsiteX1" fmla="*/ 6773 w 3971713"/>
              <a:gd name="connsiteY1" fmla="*/ 4109721 h 4572000"/>
              <a:gd name="connsiteX2" fmla="*/ 47413 w 3971713"/>
              <a:gd name="connsiteY2" fmla="*/ 4292600 h 4572000"/>
              <a:gd name="connsiteX3" fmla="*/ 220133 w 3971713"/>
              <a:gd name="connsiteY3" fmla="*/ 4455161 h 4572000"/>
              <a:gd name="connsiteX4" fmla="*/ 961813 w 3971713"/>
              <a:gd name="connsiteY4" fmla="*/ 4521200 h 4572000"/>
              <a:gd name="connsiteX5" fmla="*/ 1800013 w 3971713"/>
              <a:gd name="connsiteY5" fmla="*/ 4521200 h 4572000"/>
              <a:gd name="connsiteX6" fmla="*/ 2714413 w 3971713"/>
              <a:gd name="connsiteY6" fmla="*/ 4216401 h 4572000"/>
              <a:gd name="connsiteX7" fmla="*/ 3171613 w 3971713"/>
              <a:gd name="connsiteY7" fmla="*/ 3835401 h 4572000"/>
              <a:gd name="connsiteX8" fmla="*/ 3400213 w 3971713"/>
              <a:gd name="connsiteY8" fmla="*/ 3225801 h 4572000"/>
              <a:gd name="connsiteX9" fmla="*/ 3400213 w 3971713"/>
              <a:gd name="connsiteY9" fmla="*/ 2844801 h 4572000"/>
              <a:gd name="connsiteX10" fmla="*/ 3247813 w 3971713"/>
              <a:gd name="connsiteY10" fmla="*/ 2463801 h 4572000"/>
              <a:gd name="connsiteX11" fmla="*/ 2963333 w 3971713"/>
              <a:gd name="connsiteY11" fmla="*/ 1986281 h 4572000"/>
              <a:gd name="connsiteX12" fmla="*/ 2866813 w 3971713"/>
              <a:gd name="connsiteY12" fmla="*/ 1244601 h 4572000"/>
              <a:gd name="connsiteX13" fmla="*/ 2866813 w 3971713"/>
              <a:gd name="connsiteY13" fmla="*/ 558801 h 4572000"/>
              <a:gd name="connsiteX14" fmla="*/ 3019213 w 3971713"/>
              <a:gd name="connsiteY14" fmla="*/ 177801 h 4572000"/>
              <a:gd name="connsiteX15" fmla="*/ 3324013 w 3971713"/>
              <a:gd name="connsiteY15" fmla="*/ 25400 h 4572000"/>
              <a:gd name="connsiteX16" fmla="*/ 3705013 w 3971713"/>
              <a:gd name="connsiteY16" fmla="*/ 25400 h 4572000"/>
              <a:gd name="connsiteX17" fmla="*/ 3933613 w 3971713"/>
              <a:gd name="connsiteY17" fmla="*/ 177801 h 4572000"/>
              <a:gd name="connsiteX18" fmla="*/ 3933613 w 3971713"/>
              <a:gd name="connsiteY18" fmla="*/ 406401 h 4572000"/>
              <a:gd name="connsiteX19" fmla="*/ 3933613 w 3971713"/>
              <a:gd name="connsiteY19" fmla="*/ 635001 h 4572000"/>
              <a:gd name="connsiteX0" fmla="*/ 16933 w 3981873"/>
              <a:gd name="connsiteY0" fmla="*/ 3815081 h 4572000"/>
              <a:gd name="connsiteX1" fmla="*/ 16933 w 3981873"/>
              <a:gd name="connsiteY1" fmla="*/ 4109721 h 4572000"/>
              <a:gd name="connsiteX2" fmla="*/ 57573 w 3981873"/>
              <a:gd name="connsiteY2" fmla="*/ 4292600 h 4572000"/>
              <a:gd name="connsiteX3" fmla="*/ 362373 w 3981873"/>
              <a:gd name="connsiteY3" fmla="*/ 4445000 h 4572000"/>
              <a:gd name="connsiteX4" fmla="*/ 971973 w 3981873"/>
              <a:gd name="connsiteY4" fmla="*/ 4521200 h 4572000"/>
              <a:gd name="connsiteX5" fmla="*/ 1810173 w 3981873"/>
              <a:gd name="connsiteY5" fmla="*/ 4521200 h 4572000"/>
              <a:gd name="connsiteX6" fmla="*/ 2724573 w 3981873"/>
              <a:gd name="connsiteY6" fmla="*/ 4216401 h 4572000"/>
              <a:gd name="connsiteX7" fmla="*/ 3181773 w 3981873"/>
              <a:gd name="connsiteY7" fmla="*/ 3835401 h 4572000"/>
              <a:gd name="connsiteX8" fmla="*/ 3410373 w 3981873"/>
              <a:gd name="connsiteY8" fmla="*/ 3225801 h 4572000"/>
              <a:gd name="connsiteX9" fmla="*/ 3410373 w 3981873"/>
              <a:gd name="connsiteY9" fmla="*/ 2844801 h 4572000"/>
              <a:gd name="connsiteX10" fmla="*/ 3257973 w 3981873"/>
              <a:gd name="connsiteY10" fmla="*/ 2463801 h 4572000"/>
              <a:gd name="connsiteX11" fmla="*/ 2973493 w 3981873"/>
              <a:gd name="connsiteY11" fmla="*/ 1986281 h 4572000"/>
              <a:gd name="connsiteX12" fmla="*/ 2876973 w 3981873"/>
              <a:gd name="connsiteY12" fmla="*/ 1244601 h 4572000"/>
              <a:gd name="connsiteX13" fmla="*/ 2876973 w 3981873"/>
              <a:gd name="connsiteY13" fmla="*/ 558801 h 4572000"/>
              <a:gd name="connsiteX14" fmla="*/ 3029373 w 3981873"/>
              <a:gd name="connsiteY14" fmla="*/ 177801 h 4572000"/>
              <a:gd name="connsiteX15" fmla="*/ 3334173 w 3981873"/>
              <a:gd name="connsiteY15" fmla="*/ 25400 h 4572000"/>
              <a:gd name="connsiteX16" fmla="*/ 3715173 w 3981873"/>
              <a:gd name="connsiteY16" fmla="*/ 25400 h 4572000"/>
              <a:gd name="connsiteX17" fmla="*/ 3943773 w 3981873"/>
              <a:gd name="connsiteY17" fmla="*/ 177801 h 4572000"/>
              <a:gd name="connsiteX18" fmla="*/ 3943773 w 3981873"/>
              <a:gd name="connsiteY18" fmla="*/ 406401 h 4572000"/>
              <a:gd name="connsiteX19" fmla="*/ 3943773 w 3981873"/>
              <a:gd name="connsiteY19" fmla="*/ 635001 h 4572000"/>
              <a:gd name="connsiteX0" fmla="*/ 19473 w 3984413"/>
              <a:gd name="connsiteY0" fmla="*/ 3815081 h 4572000"/>
              <a:gd name="connsiteX1" fmla="*/ 19473 w 3984413"/>
              <a:gd name="connsiteY1" fmla="*/ 4109721 h 4572000"/>
              <a:gd name="connsiteX2" fmla="*/ 136313 w 3984413"/>
              <a:gd name="connsiteY2" fmla="*/ 4368800 h 4572000"/>
              <a:gd name="connsiteX3" fmla="*/ 364913 w 3984413"/>
              <a:gd name="connsiteY3" fmla="*/ 4445000 h 4572000"/>
              <a:gd name="connsiteX4" fmla="*/ 974513 w 3984413"/>
              <a:gd name="connsiteY4" fmla="*/ 4521200 h 4572000"/>
              <a:gd name="connsiteX5" fmla="*/ 1812713 w 3984413"/>
              <a:gd name="connsiteY5" fmla="*/ 4521200 h 4572000"/>
              <a:gd name="connsiteX6" fmla="*/ 2727113 w 3984413"/>
              <a:gd name="connsiteY6" fmla="*/ 4216401 h 4572000"/>
              <a:gd name="connsiteX7" fmla="*/ 3184313 w 3984413"/>
              <a:gd name="connsiteY7" fmla="*/ 3835401 h 4572000"/>
              <a:gd name="connsiteX8" fmla="*/ 3412913 w 3984413"/>
              <a:gd name="connsiteY8" fmla="*/ 3225801 h 4572000"/>
              <a:gd name="connsiteX9" fmla="*/ 3412913 w 3984413"/>
              <a:gd name="connsiteY9" fmla="*/ 2844801 h 4572000"/>
              <a:gd name="connsiteX10" fmla="*/ 3260513 w 3984413"/>
              <a:gd name="connsiteY10" fmla="*/ 2463801 h 4572000"/>
              <a:gd name="connsiteX11" fmla="*/ 2976033 w 3984413"/>
              <a:gd name="connsiteY11" fmla="*/ 1986281 h 4572000"/>
              <a:gd name="connsiteX12" fmla="*/ 2879513 w 3984413"/>
              <a:gd name="connsiteY12" fmla="*/ 1244601 h 4572000"/>
              <a:gd name="connsiteX13" fmla="*/ 2879513 w 3984413"/>
              <a:gd name="connsiteY13" fmla="*/ 558801 h 4572000"/>
              <a:gd name="connsiteX14" fmla="*/ 3031913 w 3984413"/>
              <a:gd name="connsiteY14" fmla="*/ 177801 h 4572000"/>
              <a:gd name="connsiteX15" fmla="*/ 3336713 w 3984413"/>
              <a:gd name="connsiteY15" fmla="*/ 25400 h 4572000"/>
              <a:gd name="connsiteX16" fmla="*/ 3717713 w 3984413"/>
              <a:gd name="connsiteY16" fmla="*/ 25400 h 4572000"/>
              <a:gd name="connsiteX17" fmla="*/ 3946313 w 3984413"/>
              <a:gd name="connsiteY17" fmla="*/ 177801 h 4572000"/>
              <a:gd name="connsiteX18" fmla="*/ 3946313 w 3984413"/>
              <a:gd name="connsiteY18" fmla="*/ 406401 h 4572000"/>
              <a:gd name="connsiteX19" fmla="*/ 3946313 w 3984413"/>
              <a:gd name="connsiteY19" fmla="*/ 635001 h 4572000"/>
              <a:gd name="connsiteX0" fmla="*/ 19473 w 3984413"/>
              <a:gd name="connsiteY0" fmla="*/ 3815081 h 4572000"/>
              <a:gd name="connsiteX1" fmla="*/ 19473 w 3984413"/>
              <a:gd name="connsiteY1" fmla="*/ 4109721 h 4572000"/>
              <a:gd name="connsiteX2" fmla="*/ 136313 w 3984413"/>
              <a:gd name="connsiteY2" fmla="*/ 4292600 h 4572000"/>
              <a:gd name="connsiteX3" fmla="*/ 364913 w 3984413"/>
              <a:gd name="connsiteY3" fmla="*/ 4445000 h 4572000"/>
              <a:gd name="connsiteX4" fmla="*/ 974513 w 3984413"/>
              <a:gd name="connsiteY4" fmla="*/ 4521200 h 4572000"/>
              <a:gd name="connsiteX5" fmla="*/ 1812713 w 3984413"/>
              <a:gd name="connsiteY5" fmla="*/ 4521200 h 4572000"/>
              <a:gd name="connsiteX6" fmla="*/ 2727113 w 3984413"/>
              <a:gd name="connsiteY6" fmla="*/ 4216401 h 4572000"/>
              <a:gd name="connsiteX7" fmla="*/ 3184313 w 3984413"/>
              <a:gd name="connsiteY7" fmla="*/ 3835401 h 4572000"/>
              <a:gd name="connsiteX8" fmla="*/ 3412913 w 3984413"/>
              <a:gd name="connsiteY8" fmla="*/ 3225801 h 4572000"/>
              <a:gd name="connsiteX9" fmla="*/ 3412913 w 3984413"/>
              <a:gd name="connsiteY9" fmla="*/ 2844801 h 4572000"/>
              <a:gd name="connsiteX10" fmla="*/ 3260513 w 3984413"/>
              <a:gd name="connsiteY10" fmla="*/ 2463801 h 4572000"/>
              <a:gd name="connsiteX11" fmla="*/ 2976033 w 3984413"/>
              <a:gd name="connsiteY11" fmla="*/ 1986281 h 4572000"/>
              <a:gd name="connsiteX12" fmla="*/ 2879513 w 3984413"/>
              <a:gd name="connsiteY12" fmla="*/ 1244601 h 4572000"/>
              <a:gd name="connsiteX13" fmla="*/ 2879513 w 3984413"/>
              <a:gd name="connsiteY13" fmla="*/ 558801 h 4572000"/>
              <a:gd name="connsiteX14" fmla="*/ 3031913 w 3984413"/>
              <a:gd name="connsiteY14" fmla="*/ 177801 h 4572000"/>
              <a:gd name="connsiteX15" fmla="*/ 3336713 w 3984413"/>
              <a:gd name="connsiteY15" fmla="*/ 25400 h 4572000"/>
              <a:gd name="connsiteX16" fmla="*/ 3717713 w 3984413"/>
              <a:gd name="connsiteY16" fmla="*/ 25400 h 4572000"/>
              <a:gd name="connsiteX17" fmla="*/ 3946313 w 3984413"/>
              <a:gd name="connsiteY17" fmla="*/ 177801 h 4572000"/>
              <a:gd name="connsiteX18" fmla="*/ 3946313 w 3984413"/>
              <a:gd name="connsiteY18" fmla="*/ 406401 h 4572000"/>
              <a:gd name="connsiteX19" fmla="*/ 3946313 w 3984413"/>
              <a:gd name="connsiteY19" fmla="*/ 635001 h 4572000"/>
              <a:gd name="connsiteX0" fmla="*/ 3387 w 3968327"/>
              <a:gd name="connsiteY0" fmla="*/ 3815081 h 4572000"/>
              <a:gd name="connsiteX1" fmla="*/ 44027 w 3968327"/>
              <a:gd name="connsiteY1" fmla="*/ 4064000 h 4572000"/>
              <a:gd name="connsiteX2" fmla="*/ 120227 w 3968327"/>
              <a:gd name="connsiteY2" fmla="*/ 4292600 h 4572000"/>
              <a:gd name="connsiteX3" fmla="*/ 348827 w 3968327"/>
              <a:gd name="connsiteY3" fmla="*/ 4445000 h 4572000"/>
              <a:gd name="connsiteX4" fmla="*/ 958427 w 3968327"/>
              <a:gd name="connsiteY4" fmla="*/ 4521200 h 4572000"/>
              <a:gd name="connsiteX5" fmla="*/ 1796627 w 3968327"/>
              <a:gd name="connsiteY5" fmla="*/ 4521200 h 4572000"/>
              <a:gd name="connsiteX6" fmla="*/ 2711027 w 3968327"/>
              <a:gd name="connsiteY6" fmla="*/ 4216401 h 4572000"/>
              <a:gd name="connsiteX7" fmla="*/ 3168227 w 3968327"/>
              <a:gd name="connsiteY7" fmla="*/ 3835401 h 4572000"/>
              <a:gd name="connsiteX8" fmla="*/ 3396827 w 3968327"/>
              <a:gd name="connsiteY8" fmla="*/ 3225801 h 4572000"/>
              <a:gd name="connsiteX9" fmla="*/ 3396827 w 3968327"/>
              <a:gd name="connsiteY9" fmla="*/ 2844801 h 4572000"/>
              <a:gd name="connsiteX10" fmla="*/ 3244427 w 3968327"/>
              <a:gd name="connsiteY10" fmla="*/ 2463801 h 4572000"/>
              <a:gd name="connsiteX11" fmla="*/ 2959947 w 3968327"/>
              <a:gd name="connsiteY11" fmla="*/ 1986281 h 4572000"/>
              <a:gd name="connsiteX12" fmla="*/ 2863427 w 3968327"/>
              <a:gd name="connsiteY12" fmla="*/ 1244601 h 4572000"/>
              <a:gd name="connsiteX13" fmla="*/ 2863427 w 3968327"/>
              <a:gd name="connsiteY13" fmla="*/ 558801 h 4572000"/>
              <a:gd name="connsiteX14" fmla="*/ 3015827 w 3968327"/>
              <a:gd name="connsiteY14" fmla="*/ 177801 h 4572000"/>
              <a:gd name="connsiteX15" fmla="*/ 3320627 w 3968327"/>
              <a:gd name="connsiteY15" fmla="*/ 25400 h 4572000"/>
              <a:gd name="connsiteX16" fmla="*/ 3701627 w 3968327"/>
              <a:gd name="connsiteY16" fmla="*/ 25400 h 4572000"/>
              <a:gd name="connsiteX17" fmla="*/ 3930227 w 3968327"/>
              <a:gd name="connsiteY17" fmla="*/ 177801 h 4572000"/>
              <a:gd name="connsiteX18" fmla="*/ 3930227 w 3968327"/>
              <a:gd name="connsiteY18" fmla="*/ 406401 h 4572000"/>
              <a:gd name="connsiteX19" fmla="*/ 3930227 w 3968327"/>
              <a:gd name="connsiteY19" fmla="*/ 635001 h 4572000"/>
              <a:gd name="connsiteX0" fmla="*/ 55033 w 4019973"/>
              <a:gd name="connsiteY0" fmla="*/ 3815081 h 4572000"/>
              <a:gd name="connsiteX1" fmla="*/ 19473 w 4019973"/>
              <a:gd name="connsiteY1" fmla="*/ 4064000 h 4572000"/>
              <a:gd name="connsiteX2" fmla="*/ 171873 w 4019973"/>
              <a:gd name="connsiteY2" fmla="*/ 4292600 h 4572000"/>
              <a:gd name="connsiteX3" fmla="*/ 400473 w 4019973"/>
              <a:gd name="connsiteY3" fmla="*/ 4445000 h 4572000"/>
              <a:gd name="connsiteX4" fmla="*/ 1010073 w 4019973"/>
              <a:gd name="connsiteY4" fmla="*/ 4521200 h 4572000"/>
              <a:gd name="connsiteX5" fmla="*/ 1848273 w 4019973"/>
              <a:gd name="connsiteY5" fmla="*/ 4521200 h 4572000"/>
              <a:gd name="connsiteX6" fmla="*/ 2762673 w 4019973"/>
              <a:gd name="connsiteY6" fmla="*/ 4216401 h 4572000"/>
              <a:gd name="connsiteX7" fmla="*/ 3219873 w 4019973"/>
              <a:gd name="connsiteY7" fmla="*/ 3835401 h 4572000"/>
              <a:gd name="connsiteX8" fmla="*/ 3448473 w 4019973"/>
              <a:gd name="connsiteY8" fmla="*/ 3225801 h 4572000"/>
              <a:gd name="connsiteX9" fmla="*/ 3448473 w 4019973"/>
              <a:gd name="connsiteY9" fmla="*/ 2844801 h 4572000"/>
              <a:gd name="connsiteX10" fmla="*/ 3296073 w 4019973"/>
              <a:gd name="connsiteY10" fmla="*/ 2463801 h 4572000"/>
              <a:gd name="connsiteX11" fmla="*/ 3011593 w 4019973"/>
              <a:gd name="connsiteY11" fmla="*/ 1986281 h 4572000"/>
              <a:gd name="connsiteX12" fmla="*/ 2915073 w 4019973"/>
              <a:gd name="connsiteY12" fmla="*/ 1244601 h 4572000"/>
              <a:gd name="connsiteX13" fmla="*/ 2915073 w 4019973"/>
              <a:gd name="connsiteY13" fmla="*/ 558801 h 4572000"/>
              <a:gd name="connsiteX14" fmla="*/ 3067473 w 4019973"/>
              <a:gd name="connsiteY14" fmla="*/ 177801 h 4572000"/>
              <a:gd name="connsiteX15" fmla="*/ 3372273 w 4019973"/>
              <a:gd name="connsiteY15" fmla="*/ 25400 h 4572000"/>
              <a:gd name="connsiteX16" fmla="*/ 3753273 w 4019973"/>
              <a:gd name="connsiteY16" fmla="*/ 25400 h 4572000"/>
              <a:gd name="connsiteX17" fmla="*/ 3981873 w 4019973"/>
              <a:gd name="connsiteY17" fmla="*/ 177801 h 4572000"/>
              <a:gd name="connsiteX18" fmla="*/ 3981873 w 4019973"/>
              <a:gd name="connsiteY18" fmla="*/ 406401 h 4572000"/>
              <a:gd name="connsiteX19" fmla="*/ 3981873 w 4019973"/>
              <a:gd name="connsiteY19" fmla="*/ 635001 h 4572000"/>
              <a:gd name="connsiteX0" fmla="*/ 55033 w 4019973"/>
              <a:gd name="connsiteY0" fmla="*/ 3815081 h 4572000"/>
              <a:gd name="connsiteX1" fmla="*/ 19473 w 4019973"/>
              <a:gd name="connsiteY1" fmla="*/ 4064000 h 4572000"/>
              <a:gd name="connsiteX2" fmla="*/ 171873 w 4019973"/>
              <a:gd name="connsiteY2" fmla="*/ 4292600 h 4572000"/>
              <a:gd name="connsiteX3" fmla="*/ 400473 w 4019973"/>
              <a:gd name="connsiteY3" fmla="*/ 4445000 h 4572000"/>
              <a:gd name="connsiteX4" fmla="*/ 1010073 w 4019973"/>
              <a:gd name="connsiteY4" fmla="*/ 4521200 h 4572000"/>
              <a:gd name="connsiteX5" fmla="*/ 1848273 w 4019973"/>
              <a:gd name="connsiteY5" fmla="*/ 4521200 h 4572000"/>
              <a:gd name="connsiteX6" fmla="*/ 2762673 w 4019973"/>
              <a:gd name="connsiteY6" fmla="*/ 4216401 h 4572000"/>
              <a:gd name="connsiteX7" fmla="*/ 3219873 w 4019973"/>
              <a:gd name="connsiteY7" fmla="*/ 3835401 h 4572000"/>
              <a:gd name="connsiteX8" fmla="*/ 3448473 w 4019973"/>
              <a:gd name="connsiteY8" fmla="*/ 3225801 h 4572000"/>
              <a:gd name="connsiteX9" fmla="*/ 3448473 w 4019973"/>
              <a:gd name="connsiteY9" fmla="*/ 2844801 h 4572000"/>
              <a:gd name="connsiteX10" fmla="*/ 3296073 w 4019973"/>
              <a:gd name="connsiteY10" fmla="*/ 2463801 h 4572000"/>
              <a:gd name="connsiteX11" fmla="*/ 3011593 w 4019973"/>
              <a:gd name="connsiteY11" fmla="*/ 1986281 h 4572000"/>
              <a:gd name="connsiteX12" fmla="*/ 2915073 w 4019973"/>
              <a:gd name="connsiteY12" fmla="*/ 1244601 h 4572000"/>
              <a:gd name="connsiteX13" fmla="*/ 2915073 w 4019973"/>
              <a:gd name="connsiteY13" fmla="*/ 558801 h 4572000"/>
              <a:gd name="connsiteX14" fmla="*/ 3067473 w 4019973"/>
              <a:gd name="connsiteY14" fmla="*/ 177801 h 4572000"/>
              <a:gd name="connsiteX15" fmla="*/ 3372273 w 4019973"/>
              <a:gd name="connsiteY15" fmla="*/ 25400 h 4572000"/>
              <a:gd name="connsiteX16" fmla="*/ 3753273 w 4019973"/>
              <a:gd name="connsiteY16" fmla="*/ 25400 h 4572000"/>
              <a:gd name="connsiteX17" fmla="*/ 3981873 w 4019973"/>
              <a:gd name="connsiteY17" fmla="*/ 177801 h 4572000"/>
              <a:gd name="connsiteX18" fmla="*/ 3981873 w 4019973"/>
              <a:gd name="connsiteY18" fmla="*/ 406401 h 4572000"/>
              <a:gd name="connsiteX19" fmla="*/ 3981873 w 4019973"/>
              <a:gd name="connsiteY19" fmla="*/ 635001 h 4572000"/>
              <a:gd name="connsiteX0" fmla="*/ 3387 w 3968327"/>
              <a:gd name="connsiteY0" fmla="*/ 3815081 h 4572000"/>
              <a:gd name="connsiteX1" fmla="*/ 44027 w 3968327"/>
              <a:gd name="connsiteY1" fmla="*/ 4216400 h 4572000"/>
              <a:gd name="connsiteX2" fmla="*/ 120227 w 3968327"/>
              <a:gd name="connsiteY2" fmla="*/ 4292600 h 4572000"/>
              <a:gd name="connsiteX3" fmla="*/ 348827 w 3968327"/>
              <a:gd name="connsiteY3" fmla="*/ 4445000 h 4572000"/>
              <a:gd name="connsiteX4" fmla="*/ 958427 w 3968327"/>
              <a:gd name="connsiteY4" fmla="*/ 4521200 h 4572000"/>
              <a:gd name="connsiteX5" fmla="*/ 1796627 w 3968327"/>
              <a:gd name="connsiteY5" fmla="*/ 4521200 h 4572000"/>
              <a:gd name="connsiteX6" fmla="*/ 2711027 w 3968327"/>
              <a:gd name="connsiteY6" fmla="*/ 4216401 h 4572000"/>
              <a:gd name="connsiteX7" fmla="*/ 3168227 w 3968327"/>
              <a:gd name="connsiteY7" fmla="*/ 3835401 h 4572000"/>
              <a:gd name="connsiteX8" fmla="*/ 3396827 w 3968327"/>
              <a:gd name="connsiteY8" fmla="*/ 3225801 h 4572000"/>
              <a:gd name="connsiteX9" fmla="*/ 3396827 w 3968327"/>
              <a:gd name="connsiteY9" fmla="*/ 2844801 h 4572000"/>
              <a:gd name="connsiteX10" fmla="*/ 3244427 w 3968327"/>
              <a:gd name="connsiteY10" fmla="*/ 2463801 h 4572000"/>
              <a:gd name="connsiteX11" fmla="*/ 2959947 w 3968327"/>
              <a:gd name="connsiteY11" fmla="*/ 1986281 h 4572000"/>
              <a:gd name="connsiteX12" fmla="*/ 2863427 w 3968327"/>
              <a:gd name="connsiteY12" fmla="*/ 1244601 h 4572000"/>
              <a:gd name="connsiteX13" fmla="*/ 2863427 w 3968327"/>
              <a:gd name="connsiteY13" fmla="*/ 558801 h 4572000"/>
              <a:gd name="connsiteX14" fmla="*/ 3015827 w 3968327"/>
              <a:gd name="connsiteY14" fmla="*/ 177801 h 4572000"/>
              <a:gd name="connsiteX15" fmla="*/ 3320627 w 3968327"/>
              <a:gd name="connsiteY15" fmla="*/ 25400 h 4572000"/>
              <a:gd name="connsiteX16" fmla="*/ 3701627 w 3968327"/>
              <a:gd name="connsiteY16" fmla="*/ 25400 h 4572000"/>
              <a:gd name="connsiteX17" fmla="*/ 3930227 w 3968327"/>
              <a:gd name="connsiteY17" fmla="*/ 177801 h 4572000"/>
              <a:gd name="connsiteX18" fmla="*/ 3930227 w 3968327"/>
              <a:gd name="connsiteY18" fmla="*/ 406401 h 4572000"/>
              <a:gd name="connsiteX19" fmla="*/ 3930227 w 3968327"/>
              <a:gd name="connsiteY19" fmla="*/ 635001 h 4572000"/>
              <a:gd name="connsiteX0" fmla="*/ 4233 w 3969173"/>
              <a:gd name="connsiteY0" fmla="*/ 3815081 h 4572000"/>
              <a:gd name="connsiteX1" fmla="*/ 44873 w 3969173"/>
              <a:gd name="connsiteY1" fmla="*/ 4216400 h 4572000"/>
              <a:gd name="connsiteX2" fmla="*/ 273473 w 3969173"/>
              <a:gd name="connsiteY2" fmla="*/ 4368800 h 4572000"/>
              <a:gd name="connsiteX3" fmla="*/ 349673 w 3969173"/>
              <a:gd name="connsiteY3" fmla="*/ 4445000 h 4572000"/>
              <a:gd name="connsiteX4" fmla="*/ 959273 w 3969173"/>
              <a:gd name="connsiteY4" fmla="*/ 4521200 h 4572000"/>
              <a:gd name="connsiteX5" fmla="*/ 1797473 w 3969173"/>
              <a:gd name="connsiteY5" fmla="*/ 4521200 h 4572000"/>
              <a:gd name="connsiteX6" fmla="*/ 2711873 w 3969173"/>
              <a:gd name="connsiteY6" fmla="*/ 4216401 h 4572000"/>
              <a:gd name="connsiteX7" fmla="*/ 3169073 w 3969173"/>
              <a:gd name="connsiteY7" fmla="*/ 3835401 h 4572000"/>
              <a:gd name="connsiteX8" fmla="*/ 3397673 w 3969173"/>
              <a:gd name="connsiteY8" fmla="*/ 3225801 h 4572000"/>
              <a:gd name="connsiteX9" fmla="*/ 3397673 w 3969173"/>
              <a:gd name="connsiteY9" fmla="*/ 2844801 h 4572000"/>
              <a:gd name="connsiteX10" fmla="*/ 3245273 w 3969173"/>
              <a:gd name="connsiteY10" fmla="*/ 2463801 h 4572000"/>
              <a:gd name="connsiteX11" fmla="*/ 2960793 w 3969173"/>
              <a:gd name="connsiteY11" fmla="*/ 1986281 h 4572000"/>
              <a:gd name="connsiteX12" fmla="*/ 2864273 w 3969173"/>
              <a:gd name="connsiteY12" fmla="*/ 1244601 h 4572000"/>
              <a:gd name="connsiteX13" fmla="*/ 2864273 w 3969173"/>
              <a:gd name="connsiteY13" fmla="*/ 558801 h 4572000"/>
              <a:gd name="connsiteX14" fmla="*/ 3016673 w 3969173"/>
              <a:gd name="connsiteY14" fmla="*/ 177801 h 4572000"/>
              <a:gd name="connsiteX15" fmla="*/ 3321473 w 3969173"/>
              <a:gd name="connsiteY15" fmla="*/ 25400 h 4572000"/>
              <a:gd name="connsiteX16" fmla="*/ 3702473 w 3969173"/>
              <a:gd name="connsiteY16" fmla="*/ 25400 h 4572000"/>
              <a:gd name="connsiteX17" fmla="*/ 3931073 w 3969173"/>
              <a:gd name="connsiteY17" fmla="*/ 177801 h 4572000"/>
              <a:gd name="connsiteX18" fmla="*/ 3931073 w 3969173"/>
              <a:gd name="connsiteY18" fmla="*/ 406401 h 4572000"/>
              <a:gd name="connsiteX19" fmla="*/ 3931073 w 3969173"/>
              <a:gd name="connsiteY19" fmla="*/ 635001 h 4572000"/>
              <a:gd name="connsiteX0" fmla="*/ 4233 w 3969173"/>
              <a:gd name="connsiteY0" fmla="*/ 3815081 h 4572000"/>
              <a:gd name="connsiteX1" fmla="*/ 44873 w 3969173"/>
              <a:gd name="connsiteY1" fmla="*/ 4216400 h 4572000"/>
              <a:gd name="connsiteX2" fmla="*/ 273473 w 3969173"/>
              <a:gd name="connsiteY2" fmla="*/ 4368800 h 4572000"/>
              <a:gd name="connsiteX3" fmla="*/ 578273 w 3969173"/>
              <a:gd name="connsiteY3" fmla="*/ 4445000 h 4572000"/>
              <a:gd name="connsiteX4" fmla="*/ 959273 w 3969173"/>
              <a:gd name="connsiteY4" fmla="*/ 4521200 h 4572000"/>
              <a:gd name="connsiteX5" fmla="*/ 1797473 w 3969173"/>
              <a:gd name="connsiteY5" fmla="*/ 4521200 h 4572000"/>
              <a:gd name="connsiteX6" fmla="*/ 2711873 w 3969173"/>
              <a:gd name="connsiteY6" fmla="*/ 4216401 h 4572000"/>
              <a:gd name="connsiteX7" fmla="*/ 3169073 w 3969173"/>
              <a:gd name="connsiteY7" fmla="*/ 3835401 h 4572000"/>
              <a:gd name="connsiteX8" fmla="*/ 3397673 w 3969173"/>
              <a:gd name="connsiteY8" fmla="*/ 3225801 h 4572000"/>
              <a:gd name="connsiteX9" fmla="*/ 3397673 w 3969173"/>
              <a:gd name="connsiteY9" fmla="*/ 2844801 h 4572000"/>
              <a:gd name="connsiteX10" fmla="*/ 3245273 w 3969173"/>
              <a:gd name="connsiteY10" fmla="*/ 2463801 h 4572000"/>
              <a:gd name="connsiteX11" fmla="*/ 2960793 w 3969173"/>
              <a:gd name="connsiteY11" fmla="*/ 1986281 h 4572000"/>
              <a:gd name="connsiteX12" fmla="*/ 2864273 w 3969173"/>
              <a:gd name="connsiteY12" fmla="*/ 1244601 h 4572000"/>
              <a:gd name="connsiteX13" fmla="*/ 2864273 w 3969173"/>
              <a:gd name="connsiteY13" fmla="*/ 558801 h 4572000"/>
              <a:gd name="connsiteX14" fmla="*/ 3016673 w 3969173"/>
              <a:gd name="connsiteY14" fmla="*/ 177801 h 4572000"/>
              <a:gd name="connsiteX15" fmla="*/ 3321473 w 3969173"/>
              <a:gd name="connsiteY15" fmla="*/ 25400 h 4572000"/>
              <a:gd name="connsiteX16" fmla="*/ 3702473 w 3969173"/>
              <a:gd name="connsiteY16" fmla="*/ 25400 h 4572000"/>
              <a:gd name="connsiteX17" fmla="*/ 3931073 w 3969173"/>
              <a:gd name="connsiteY17" fmla="*/ 177801 h 4572000"/>
              <a:gd name="connsiteX18" fmla="*/ 3931073 w 3969173"/>
              <a:gd name="connsiteY18" fmla="*/ 406401 h 4572000"/>
              <a:gd name="connsiteX19" fmla="*/ 3931073 w 3969173"/>
              <a:gd name="connsiteY19" fmla="*/ 635001 h 4572000"/>
              <a:gd name="connsiteX0" fmla="*/ 4233 w 3969173"/>
              <a:gd name="connsiteY0" fmla="*/ 3815081 h 4572000"/>
              <a:gd name="connsiteX1" fmla="*/ 44873 w 3969173"/>
              <a:gd name="connsiteY1" fmla="*/ 4216400 h 4572000"/>
              <a:gd name="connsiteX2" fmla="*/ 273473 w 3969173"/>
              <a:gd name="connsiteY2" fmla="*/ 4368800 h 4572000"/>
              <a:gd name="connsiteX3" fmla="*/ 578273 w 3969173"/>
              <a:gd name="connsiteY3" fmla="*/ 4445000 h 4572000"/>
              <a:gd name="connsiteX4" fmla="*/ 1111673 w 3969173"/>
              <a:gd name="connsiteY4" fmla="*/ 4521200 h 4572000"/>
              <a:gd name="connsiteX5" fmla="*/ 1797473 w 3969173"/>
              <a:gd name="connsiteY5" fmla="*/ 4521200 h 4572000"/>
              <a:gd name="connsiteX6" fmla="*/ 2711873 w 3969173"/>
              <a:gd name="connsiteY6" fmla="*/ 4216401 h 4572000"/>
              <a:gd name="connsiteX7" fmla="*/ 3169073 w 3969173"/>
              <a:gd name="connsiteY7" fmla="*/ 3835401 h 4572000"/>
              <a:gd name="connsiteX8" fmla="*/ 3397673 w 3969173"/>
              <a:gd name="connsiteY8" fmla="*/ 3225801 h 4572000"/>
              <a:gd name="connsiteX9" fmla="*/ 3397673 w 3969173"/>
              <a:gd name="connsiteY9" fmla="*/ 2844801 h 4572000"/>
              <a:gd name="connsiteX10" fmla="*/ 3245273 w 3969173"/>
              <a:gd name="connsiteY10" fmla="*/ 2463801 h 4572000"/>
              <a:gd name="connsiteX11" fmla="*/ 2960793 w 3969173"/>
              <a:gd name="connsiteY11" fmla="*/ 1986281 h 4572000"/>
              <a:gd name="connsiteX12" fmla="*/ 2864273 w 3969173"/>
              <a:gd name="connsiteY12" fmla="*/ 1244601 h 4572000"/>
              <a:gd name="connsiteX13" fmla="*/ 2864273 w 3969173"/>
              <a:gd name="connsiteY13" fmla="*/ 558801 h 4572000"/>
              <a:gd name="connsiteX14" fmla="*/ 3016673 w 3969173"/>
              <a:gd name="connsiteY14" fmla="*/ 177801 h 4572000"/>
              <a:gd name="connsiteX15" fmla="*/ 3321473 w 3969173"/>
              <a:gd name="connsiteY15" fmla="*/ 25400 h 4572000"/>
              <a:gd name="connsiteX16" fmla="*/ 3702473 w 3969173"/>
              <a:gd name="connsiteY16" fmla="*/ 25400 h 4572000"/>
              <a:gd name="connsiteX17" fmla="*/ 3931073 w 3969173"/>
              <a:gd name="connsiteY17" fmla="*/ 177801 h 4572000"/>
              <a:gd name="connsiteX18" fmla="*/ 3931073 w 3969173"/>
              <a:gd name="connsiteY18" fmla="*/ 406401 h 4572000"/>
              <a:gd name="connsiteX19" fmla="*/ 3931073 w 3969173"/>
              <a:gd name="connsiteY19" fmla="*/ 635001 h 4572000"/>
              <a:gd name="connsiteX0" fmla="*/ 3387 w 4041987"/>
              <a:gd name="connsiteY0" fmla="*/ 3759200 h 4572000"/>
              <a:gd name="connsiteX1" fmla="*/ 117687 w 4041987"/>
              <a:gd name="connsiteY1" fmla="*/ 4216400 h 4572000"/>
              <a:gd name="connsiteX2" fmla="*/ 346287 w 4041987"/>
              <a:gd name="connsiteY2" fmla="*/ 4368800 h 4572000"/>
              <a:gd name="connsiteX3" fmla="*/ 651087 w 4041987"/>
              <a:gd name="connsiteY3" fmla="*/ 4445000 h 4572000"/>
              <a:gd name="connsiteX4" fmla="*/ 1184487 w 4041987"/>
              <a:gd name="connsiteY4" fmla="*/ 4521200 h 4572000"/>
              <a:gd name="connsiteX5" fmla="*/ 1870287 w 4041987"/>
              <a:gd name="connsiteY5" fmla="*/ 4521200 h 4572000"/>
              <a:gd name="connsiteX6" fmla="*/ 2784687 w 4041987"/>
              <a:gd name="connsiteY6" fmla="*/ 4216401 h 4572000"/>
              <a:gd name="connsiteX7" fmla="*/ 3241887 w 4041987"/>
              <a:gd name="connsiteY7" fmla="*/ 3835401 h 4572000"/>
              <a:gd name="connsiteX8" fmla="*/ 3470487 w 4041987"/>
              <a:gd name="connsiteY8" fmla="*/ 3225801 h 4572000"/>
              <a:gd name="connsiteX9" fmla="*/ 3470487 w 4041987"/>
              <a:gd name="connsiteY9" fmla="*/ 2844801 h 4572000"/>
              <a:gd name="connsiteX10" fmla="*/ 3318087 w 4041987"/>
              <a:gd name="connsiteY10" fmla="*/ 2463801 h 4572000"/>
              <a:gd name="connsiteX11" fmla="*/ 3033607 w 4041987"/>
              <a:gd name="connsiteY11" fmla="*/ 1986281 h 4572000"/>
              <a:gd name="connsiteX12" fmla="*/ 2937087 w 4041987"/>
              <a:gd name="connsiteY12" fmla="*/ 1244601 h 4572000"/>
              <a:gd name="connsiteX13" fmla="*/ 2937087 w 4041987"/>
              <a:gd name="connsiteY13" fmla="*/ 558801 h 4572000"/>
              <a:gd name="connsiteX14" fmla="*/ 3089487 w 4041987"/>
              <a:gd name="connsiteY14" fmla="*/ 177801 h 4572000"/>
              <a:gd name="connsiteX15" fmla="*/ 3394287 w 4041987"/>
              <a:gd name="connsiteY15" fmla="*/ 25400 h 4572000"/>
              <a:gd name="connsiteX16" fmla="*/ 3775287 w 4041987"/>
              <a:gd name="connsiteY16" fmla="*/ 25400 h 4572000"/>
              <a:gd name="connsiteX17" fmla="*/ 4003887 w 4041987"/>
              <a:gd name="connsiteY17" fmla="*/ 177801 h 4572000"/>
              <a:gd name="connsiteX18" fmla="*/ 4003887 w 4041987"/>
              <a:gd name="connsiteY18" fmla="*/ 406401 h 4572000"/>
              <a:gd name="connsiteX19" fmla="*/ 4003887 w 4041987"/>
              <a:gd name="connsiteY19" fmla="*/ 635001 h 4572000"/>
              <a:gd name="connsiteX0" fmla="*/ 3387 w 4041987"/>
              <a:gd name="connsiteY0" fmla="*/ 3835400 h 4572000"/>
              <a:gd name="connsiteX1" fmla="*/ 117687 w 4041987"/>
              <a:gd name="connsiteY1" fmla="*/ 4216400 h 4572000"/>
              <a:gd name="connsiteX2" fmla="*/ 346287 w 4041987"/>
              <a:gd name="connsiteY2" fmla="*/ 4368800 h 4572000"/>
              <a:gd name="connsiteX3" fmla="*/ 651087 w 4041987"/>
              <a:gd name="connsiteY3" fmla="*/ 4445000 h 4572000"/>
              <a:gd name="connsiteX4" fmla="*/ 1184487 w 4041987"/>
              <a:gd name="connsiteY4" fmla="*/ 4521200 h 4572000"/>
              <a:gd name="connsiteX5" fmla="*/ 1870287 w 4041987"/>
              <a:gd name="connsiteY5" fmla="*/ 4521200 h 4572000"/>
              <a:gd name="connsiteX6" fmla="*/ 2784687 w 4041987"/>
              <a:gd name="connsiteY6" fmla="*/ 4216401 h 4572000"/>
              <a:gd name="connsiteX7" fmla="*/ 3241887 w 4041987"/>
              <a:gd name="connsiteY7" fmla="*/ 3835401 h 4572000"/>
              <a:gd name="connsiteX8" fmla="*/ 3470487 w 4041987"/>
              <a:gd name="connsiteY8" fmla="*/ 3225801 h 4572000"/>
              <a:gd name="connsiteX9" fmla="*/ 3470487 w 4041987"/>
              <a:gd name="connsiteY9" fmla="*/ 2844801 h 4572000"/>
              <a:gd name="connsiteX10" fmla="*/ 3318087 w 4041987"/>
              <a:gd name="connsiteY10" fmla="*/ 2463801 h 4572000"/>
              <a:gd name="connsiteX11" fmla="*/ 3033607 w 4041987"/>
              <a:gd name="connsiteY11" fmla="*/ 1986281 h 4572000"/>
              <a:gd name="connsiteX12" fmla="*/ 2937087 w 4041987"/>
              <a:gd name="connsiteY12" fmla="*/ 1244601 h 4572000"/>
              <a:gd name="connsiteX13" fmla="*/ 2937087 w 4041987"/>
              <a:gd name="connsiteY13" fmla="*/ 558801 h 4572000"/>
              <a:gd name="connsiteX14" fmla="*/ 3089487 w 4041987"/>
              <a:gd name="connsiteY14" fmla="*/ 177801 h 4572000"/>
              <a:gd name="connsiteX15" fmla="*/ 3394287 w 4041987"/>
              <a:gd name="connsiteY15" fmla="*/ 25400 h 4572000"/>
              <a:gd name="connsiteX16" fmla="*/ 3775287 w 4041987"/>
              <a:gd name="connsiteY16" fmla="*/ 25400 h 4572000"/>
              <a:gd name="connsiteX17" fmla="*/ 4003887 w 4041987"/>
              <a:gd name="connsiteY17" fmla="*/ 177801 h 4572000"/>
              <a:gd name="connsiteX18" fmla="*/ 4003887 w 4041987"/>
              <a:gd name="connsiteY18" fmla="*/ 406401 h 4572000"/>
              <a:gd name="connsiteX19" fmla="*/ 4003887 w 4041987"/>
              <a:gd name="connsiteY19" fmla="*/ 635001 h 4572000"/>
              <a:gd name="connsiteX0" fmla="*/ 3387 w 4041987"/>
              <a:gd name="connsiteY0" fmla="*/ 3835400 h 4521200"/>
              <a:gd name="connsiteX1" fmla="*/ 117687 w 4041987"/>
              <a:gd name="connsiteY1" fmla="*/ 4216400 h 4521200"/>
              <a:gd name="connsiteX2" fmla="*/ 346287 w 4041987"/>
              <a:gd name="connsiteY2" fmla="*/ 4368800 h 4521200"/>
              <a:gd name="connsiteX3" fmla="*/ 651087 w 4041987"/>
              <a:gd name="connsiteY3" fmla="*/ 4445000 h 4521200"/>
              <a:gd name="connsiteX4" fmla="*/ 1184487 w 4041987"/>
              <a:gd name="connsiteY4" fmla="*/ 4521200 h 4521200"/>
              <a:gd name="connsiteX5" fmla="*/ 1984587 w 4041987"/>
              <a:gd name="connsiteY5" fmla="*/ 4445000 h 4521200"/>
              <a:gd name="connsiteX6" fmla="*/ 2784687 w 4041987"/>
              <a:gd name="connsiteY6" fmla="*/ 4216401 h 4521200"/>
              <a:gd name="connsiteX7" fmla="*/ 3241887 w 4041987"/>
              <a:gd name="connsiteY7" fmla="*/ 3835401 h 4521200"/>
              <a:gd name="connsiteX8" fmla="*/ 3470487 w 4041987"/>
              <a:gd name="connsiteY8" fmla="*/ 3225801 h 4521200"/>
              <a:gd name="connsiteX9" fmla="*/ 3470487 w 4041987"/>
              <a:gd name="connsiteY9" fmla="*/ 2844801 h 4521200"/>
              <a:gd name="connsiteX10" fmla="*/ 3318087 w 4041987"/>
              <a:gd name="connsiteY10" fmla="*/ 2463801 h 4521200"/>
              <a:gd name="connsiteX11" fmla="*/ 3033607 w 4041987"/>
              <a:gd name="connsiteY11" fmla="*/ 1986281 h 4521200"/>
              <a:gd name="connsiteX12" fmla="*/ 2937087 w 4041987"/>
              <a:gd name="connsiteY12" fmla="*/ 1244601 h 4521200"/>
              <a:gd name="connsiteX13" fmla="*/ 2937087 w 4041987"/>
              <a:gd name="connsiteY13" fmla="*/ 558801 h 4521200"/>
              <a:gd name="connsiteX14" fmla="*/ 3089487 w 4041987"/>
              <a:gd name="connsiteY14" fmla="*/ 177801 h 4521200"/>
              <a:gd name="connsiteX15" fmla="*/ 3394287 w 4041987"/>
              <a:gd name="connsiteY15" fmla="*/ 25400 h 4521200"/>
              <a:gd name="connsiteX16" fmla="*/ 3775287 w 4041987"/>
              <a:gd name="connsiteY16" fmla="*/ 25400 h 4521200"/>
              <a:gd name="connsiteX17" fmla="*/ 4003887 w 4041987"/>
              <a:gd name="connsiteY17" fmla="*/ 177801 h 4521200"/>
              <a:gd name="connsiteX18" fmla="*/ 4003887 w 4041987"/>
              <a:gd name="connsiteY18" fmla="*/ 406401 h 4521200"/>
              <a:gd name="connsiteX19" fmla="*/ 4003887 w 4041987"/>
              <a:gd name="connsiteY19" fmla="*/ 635001 h 4521200"/>
              <a:gd name="connsiteX0" fmla="*/ 3387 w 4041987"/>
              <a:gd name="connsiteY0" fmla="*/ 3835400 h 4546600"/>
              <a:gd name="connsiteX1" fmla="*/ 117687 w 4041987"/>
              <a:gd name="connsiteY1" fmla="*/ 4216400 h 4546600"/>
              <a:gd name="connsiteX2" fmla="*/ 346287 w 4041987"/>
              <a:gd name="connsiteY2" fmla="*/ 4368800 h 4546600"/>
              <a:gd name="connsiteX3" fmla="*/ 765387 w 4041987"/>
              <a:gd name="connsiteY3" fmla="*/ 4521200 h 4546600"/>
              <a:gd name="connsiteX4" fmla="*/ 1184487 w 4041987"/>
              <a:gd name="connsiteY4" fmla="*/ 4521200 h 4546600"/>
              <a:gd name="connsiteX5" fmla="*/ 1984587 w 4041987"/>
              <a:gd name="connsiteY5" fmla="*/ 4445000 h 4546600"/>
              <a:gd name="connsiteX6" fmla="*/ 2784687 w 4041987"/>
              <a:gd name="connsiteY6" fmla="*/ 4216401 h 4546600"/>
              <a:gd name="connsiteX7" fmla="*/ 3241887 w 4041987"/>
              <a:gd name="connsiteY7" fmla="*/ 3835401 h 4546600"/>
              <a:gd name="connsiteX8" fmla="*/ 3470487 w 4041987"/>
              <a:gd name="connsiteY8" fmla="*/ 3225801 h 4546600"/>
              <a:gd name="connsiteX9" fmla="*/ 3470487 w 4041987"/>
              <a:gd name="connsiteY9" fmla="*/ 2844801 h 4546600"/>
              <a:gd name="connsiteX10" fmla="*/ 3318087 w 4041987"/>
              <a:gd name="connsiteY10" fmla="*/ 2463801 h 4546600"/>
              <a:gd name="connsiteX11" fmla="*/ 3033607 w 4041987"/>
              <a:gd name="connsiteY11" fmla="*/ 1986281 h 4546600"/>
              <a:gd name="connsiteX12" fmla="*/ 2937087 w 4041987"/>
              <a:gd name="connsiteY12" fmla="*/ 1244601 h 4546600"/>
              <a:gd name="connsiteX13" fmla="*/ 2937087 w 4041987"/>
              <a:gd name="connsiteY13" fmla="*/ 558801 h 4546600"/>
              <a:gd name="connsiteX14" fmla="*/ 3089487 w 4041987"/>
              <a:gd name="connsiteY14" fmla="*/ 177801 h 4546600"/>
              <a:gd name="connsiteX15" fmla="*/ 3394287 w 4041987"/>
              <a:gd name="connsiteY15" fmla="*/ 25400 h 4546600"/>
              <a:gd name="connsiteX16" fmla="*/ 3775287 w 4041987"/>
              <a:gd name="connsiteY16" fmla="*/ 25400 h 4546600"/>
              <a:gd name="connsiteX17" fmla="*/ 4003887 w 4041987"/>
              <a:gd name="connsiteY17" fmla="*/ 177801 h 4546600"/>
              <a:gd name="connsiteX18" fmla="*/ 4003887 w 4041987"/>
              <a:gd name="connsiteY18" fmla="*/ 406401 h 4546600"/>
              <a:gd name="connsiteX19" fmla="*/ 4003887 w 4041987"/>
              <a:gd name="connsiteY19" fmla="*/ 635001 h 4546600"/>
              <a:gd name="connsiteX0" fmla="*/ 3387 w 4041987"/>
              <a:gd name="connsiteY0" fmla="*/ 3835400 h 4541284"/>
              <a:gd name="connsiteX1" fmla="*/ 117687 w 4041987"/>
              <a:gd name="connsiteY1" fmla="*/ 4216400 h 4541284"/>
              <a:gd name="connsiteX2" fmla="*/ 346287 w 4041987"/>
              <a:gd name="connsiteY2" fmla="*/ 4368800 h 4541284"/>
              <a:gd name="connsiteX3" fmla="*/ 765387 w 4041987"/>
              <a:gd name="connsiteY3" fmla="*/ 4521200 h 4541284"/>
              <a:gd name="connsiteX4" fmla="*/ 1184487 w 4041987"/>
              <a:gd name="connsiteY4" fmla="*/ 4521200 h 4541284"/>
              <a:gd name="connsiteX5" fmla="*/ 1984587 w 4041987"/>
              <a:gd name="connsiteY5" fmla="*/ 4445000 h 4541284"/>
              <a:gd name="connsiteX6" fmla="*/ 2784687 w 4041987"/>
              <a:gd name="connsiteY6" fmla="*/ 4216401 h 4541284"/>
              <a:gd name="connsiteX7" fmla="*/ 3241887 w 4041987"/>
              <a:gd name="connsiteY7" fmla="*/ 3835401 h 4541284"/>
              <a:gd name="connsiteX8" fmla="*/ 3470487 w 4041987"/>
              <a:gd name="connsiteY8" fmla="*/ 3225801 h 4541284"/>
              <a:gd name="connsiteX9" fmla="*/ 3470487 w 4041987"/>
              <a:gd name="connsiteY9" fmla="*/ 2844801 h 4541284"/>
              <a:gd name="connsiteX10" fmla="*/ 3318087 w 4041987"/>
              <a:gd name="connsiteY10" fmla="*/ 2463801 h 4541284"/>
              <a:gd name="connsiteX11" fmla="*/ 3033607 w 4041987"/>
              <a:gd name="connsiteY11" fmla="*/ 1986281 h 4541284"/>
              <a:gd name="connsiteX12" fmla="*/ 2937087 w 4041987"/>
              <a:gd name="connsiteY12" fmla="*/ 1244601 h 4541284"/>
              <a:gd name="connsiteX13" fmla="*/ 2937087 w 4041987"/>
              <a:gd name="connsiteY13" fmla="*/ 558801 h 4541284"/>
              <a:gd name="connsiteX14" fmla="*/ 3089487 w 4041987"/>
              <a:gd name="connsiteY14" fmla="*/ 177801 h 4541284"/>
              <a:gd name="connsiteX15" fmla="*/ 3394287 w 4041987"/>
              <a:gd name="connsiteY15" fmla="*/ 25400 h 4541284"/>
              <a:gd name="connsiteX16" fmla="*/ 3775287 w 4041987"/>
              <a:gd name="connsiteY16" fmla="*/ 25400 h 4541284"/>
              <a:gd name="connsiteX17" fmla="*/ 4003887 w 4041987"/>
              <a:gd name="connsiteY17" fmla="*/ 177801 h 4541284"/>
              <a:gd name="connsiteX18" fmla="*/ 4003887 w 4041987"/>
              <a:gd name="connsiteY18" fmla="*/ 406401 h 4541284"/>
              <a:gd name="connsiteX19" fmla="*/ 4003887 w 4041987"/>
              <a:gd name="connsiteY19" fmla="*/ 635001 h 4541284"/>
              <a:gd name="connsiteX0" fmla="*/ 3387 w 4041987"/>
              <a:gd name="connsiteY0" fmla="*/ 3835400 h 4541284"/>
              <a:gd name="connsiteX1" fmla="*/ 117687 w 4041987"/>
              <a:gd name="connsiteY1" fmla="*/ 4216400 h 4541284"/>
              <a:gd name="connsiteX2" fmla="*/ 346287 w 4041987"/>
              <a:gd name="connsiteY2" fmla="*/ 4368800 h 4541284"/>
              <a:gd name="connsiteX3" fmla="*/ 765387 w 4041987"/>
              <a:gd name="connsiteY3" fmla="*/ 4521200 h 4541284"/>
              <a:gd name="connsiteX4" fmla="*/ 1184487 w 4041987"/>
              <a:gd name="connsiteY4" fmla="*/ 4521200 h 4541284"/>
              <a:gd name="connsiteX5" fmla="*/ 1984587 w 4041987"/>
              <a:gd name="connsiteY5" fmla="*/ 4445000 h 4541284"/>
              <a:gd name="connsiteX6" fmla="*/ 2784687 w 4041987"/>
              <a:gd name="connsiteY6" fmla="*/ 4216401 h 4541284"/>
              <a:gd name="connsiteX7" fmla="*/ 3241887 w 4041987"/>
              <a:gd name="connsiteY7" fmla="*/ 3835401 h 4541284"/>
              <a:gd name="connsiteX8" fmla="*/ 3470487 w 4041987"/>
              <a:gd name="connsiteY8" fmla="*/ 3225801 h 4541284"/>
              <a:gd name="connsiteX9" fmla="*/ 3470487 w 4041987"/>
              <a:gd name="connsiteY9" fmla="*/ 2844801 h 4541284"/>
              <a:gd name="connsiteX10" fmla="*/ 3318087 w 4041987"/>
              <a:gd name="connsiteY10" fmla="*/ 2463801 h 4541284"/>
              <a:gd name="connsiteX11" fmla="*/ 3033607 w 4041987"/>
              <a:gd name="connsiteY11" fmla="*/ 1986281 h 4541284"/>
              <a:gd name="connsiteX12" fmla="*/ 2937087 w 4041987"/>
              <a:gd name="connsiteY12" fmla="*/ 1244601 h 4541284"/>
              <a:gd name="connsiteX13" fmla="*/ 2937087 w 4041987"/>
              <a:gd name="connsiteY13" fmla="*/ 558801 h 4541284"/>
              <a:gd name="connsiteX14" fmla="*/ 3089487 w 4041987"/>
              <a:gd name="connsiteY14" fmla="*/ 177801 h 4541284"/>
              <a:gd name="connsiteX15" fmla="*/ 3394287 w 4041987"/>
              <a:gd name="connsiteY15" fmla="*/ 25400 h 4541284"/>
              <a:gd name="connsiteX16" fmla="*/ 3775287 w 4041987"/>
              <a:gd name="connsiteY16" fmla="*/ 25400 h 4541284"/>
              <a:gd name="connsiteX17" fmla="*/ 4003887 w 4041987"/>
              <a:gd name="connsiteY17" fmla="*/ 177801 h 4541284"/>
              <a:gd name="connsiteX18" fmla="*/ 4003887 w 4041987"/>
              <a:gd name="connsiteY18" fmla="*/ 406401 h 4541284"/>
              <a:gd name="connsiteX19" fmla="*/ 4003887 w 4041987"/>
              <a:gd name="connsiteY19" fmla="*/ 635001 h 4541284"/>
              <a:gd name="connsiteX0" fmla="*/ 3387 w 4041987"/>
              <a:gd name="connsiteY0" fmla="*/ 3835400 h 4521200"/>
              <a:gd name="connsiteX1" fmla="*/ 117687 w 4041987"/>
              <a:gd name="connsiteY1" fmla="*/ 4216400 h 4521200"/>
              <a:gd name="connsiteX2" fmla="*/ 346287 w 4041987"/>
              <a:gd name="connsiteY2" fmla="*/ 4368800 h 4521200"/>
              <a:gd name="connsiteX3" fmla="*/ 765387 w 4041987"/>
              <a:gd name="connsiteY3" fmla="*/ 4445000 h 4521200"/>
              <a:gd name="connsiteX4" fmla="*/ 1184487 w 4041987"/>
              <a:gd name="connsiteY4" fmla="*/ 4521200 h 4521200"/>
              <a:gd name="connsiteX5" fmla="*/ 1984587 w 4041987"/>
              <a:gd name="connsiteY5" fmla="*/ 4445000 h 4521200"/>
              <a:gd name="connsiteX6" fmla="*/ 2784687 w 4041987"/>
              <a:gd name="connsiteY6" fmla="*/ 4216401 h 4521200"/>
              <a:gd name="connsiteX7" fmla="*/ 3241887 w 4041987"/>
              <a:gd name="connsiteY7" fmla="*/ 3835401 h 4521200"/>
              <a:gd name="connsiteX8" fmla="*/ 3470487 w 4041987"/>
              <a:gd name="connsiteY8" fmla="*/ 3225801 h 4521200"/>
              <a:gd name="connsiteX9" fmla="*/ 3470487 w 4041987"/>
              <a:gd name="connsiteY9" fmla="*/ 2844801 h 4521200"/>
              <a:gd name="connsiteX10" fmla="*/ 3318087 w 4041987"/>
              <a:gd name="connsiteY10" fmla="*/ 2463801 h 4521200"/>
              <a:gd name="connsiteX11" fmla="*/ 3033607 w 4041987"/>
              <a:gd name="connsiteY11" fmla="*/ 1986281 h 4521200"/>
              <a:gd name="connsiteX12" fmla="*/ 2937087 w 4041987"/>
              <a:gd name="connsiteY12" fmla="*/ 1244601 h 4521200"/>
              <a:gd name="connsiteX13" fmla="*/ 2937087 w 4041987"/>
              <a:gd name="connsiteY13" fmla="*/ 558801 h 4521200"/>
              <a:gd name="connsiteX14" fmla="*/ 3089487 w 4041987"/>
              <a:gd name="connsiteY14" fmla="*/ 177801 h 4521200"/>
              <a:gd name="connsiteX15" fmla="*/ 3394287 w 4041987"/>
              <a:gd name="connsiteY15" fmla="*/ 25400 h 4521200"/>
              <a:gd name="connsiteX16" fmla="*/ 3775287 w 4041987"/>
              <a:gd name="connsiteY16" fmla="*/ 25400 h 4521200"/>
              <a:gd name="connsiteX17" fmla="*/ 4003887 w 4041987"/>
              <a:gd name="connsiteY17" fmla="*/ 177801 h 4521200"/>
              <a:gd name="connsiteX18" fmla="*/ 4003887 w 4041987"/>
              <a:gd name="connsiteY18" fmla="*/ 406401 h 4521200"/>
              <a:gd name="connsiteX19" fmla="*/ 4003887 w 4041987"/>
              <a:gd name="connsiteY19" fmla="*/ 635001 h 4521200"/>
              <a:gd name="connsiteX0" fmla="*/ 3387 w 4041987"/>
              <a:gd name="connsiteY0" fmla="*/ 3835400 h 4521200"/>
              <a:gd name="connsiteX1" fmla="*/ 117687 w 4041987"/>
              <a:gd name="connsiteY1" fmla="*/ 4216400 h 4521200"/>
              <a:gd name="connsiteX2" fmla="*/ 346287 w 4041987"/>
              <a:gd name="connsiteY2" fmla="*/ 4368800 h 4521200"/>
              <a:gd name="connsiteX3" fmla="*/ 765387 w 4041987"/>
              <a:gd name="connsiteY3" fmla="*/ 4445000 h 4521200"/>
              <a:gd name="connsiteX4" fmla="*/ 1184487 w 4041987"/>
              <a:gd name="connsiteY4" fmla="*/ 4521200 h 4521200"/>
              <a:gd name="connsiteX5" fmla="*/ 1984587 w 4041987"/>
              <a:gd name="connsiteY5" fmla="*/ 4445000 h 4521200"/>
              <a:gd name="connsiteX6" fmla="*/ 2784687 w 4041987"/>
              <a:gd name="connsiteY6" fmla="*/ 4216401 h 4521200"/>
              <a:gd name="connsiteX7" fmla="*/ 3241887 w 4041987"/>
              <a:gd name="connsiteY7" fmla="*/ 3835401 h 4521200"/>
              <a:gd name="connsiteX8" fmla="*/ 3470487 w 4041987"/>
              <a:gd name="connsiteY8" fmla="*/ 3225801 h 4521200"/>
              <a:gd name="connsiteX9" fmla="*/ 3470487 w 4041987"/>
              <a:gd name="connsiteY9" fmla="*/ 2844801 h 4521200"/>
              <a:gd name="connsiteX10" fmla="*/ 3318087 w 4041987"/>
              <a:gd name="connsiteY10" fmla="*/ 2463801 h 4521200"/>
              <a:gd name="connsiteX11" fmla="*/ 3033607 w 4041987"/>
              <a:gd name="connsiteY11" fmla="*/ 1986281 h 4521200"/>
              <a:gd name="connsiteX12" fmla="*/ 2937087 w 4041987"/>
              <a:gd name="connsiteY12" fmla="*/ 1244601 h 4521200"/>
              <a:gd name="connsiteX13" fmla="*/ 2937087 w 4041987"/>
              <a:gd name="connsiteY13" fmla="*/ 558801 h 4521200"/>
              <a:gd name="connsiteX14" fmla="*/ 3089487 w 4041987"/>
              <a:gd name="connsiteY14" fmla="*/ 177801 h 4521200"/>
              <a:gd name="connsiteX15" fmla="*/ 3394287 w 4041987"/>
              <a:gd name="connsiteY15" fmla="*/ 25400 h 4521200"/>
              <a:gd name="connsiteX16" fmla="*/ 3775287 w 4041987"/>
              <a:gd name="connsiteY16" fmla="*/ 25400 h 4521200"/>
              <a:gd name="connsiteX17" fmla="*/ 4003887 w 4041987"/>
              <a:gd name="connsiteY17" fmla="*/ 177801 h 4521200"/>
              <a:gd name="connsiteX18" fmla="*/ 4003887 w 4041987"/>
              <a:gd name="connsiteY18" fmla="*/ 406401 h 4521200"/>
              <a:gd name="connsiteX19" fmla="*/ 4003887 w 4041987"/>
              <a:gd name="connsiteY19" fmla="*/ 635001 h 4521200"/>
              <a:gd name="connsiteX0" fmla="*/ 3387 w 4041987"/>
              <a:gd name="connsiteY0" fmla="*/ 3835400 h 4521200"/>
              <a:gd name="connsiteX1" fmla="*/ 117687 w 4041987"/>
              <a:gd name="connsiteY1" fmla="*/ 4216400 h 4521200"/>
              <a:gd name="connsiteX2" fmla="*/ 346287 w 4041987"/>
              <a:gd name="connsiteY2" fmla="*/ 4368800 h 4521200"/>
              <a:gd name="connsiteX3" fmla="*/ 765387 w 4041987"/>
              <a:gd name="connsiteY3" fmla="*/ 4445000 h 4521200"/>
              <a:gd name="connsiteX4" fmla="*/ 1184487 w 4041987"/>
              <a:gd name="connsiteY4" fmla="*/ 4521200 h 4521200"/>
              <a:gd name="connsiteX5" fmla="*/ 1984587 w 4041987"/>
              <a:gd name="connsiteY5" fmla="*/ 4445000 h 4521200"/>
              <a:gd name="connsiteX6" fmla="*/ 2784687 w 4041987"/>
              <a:gd name="connsiteY6" fmla="*/ 4216401 h 4521200"/>
              <a:gd name="connsiteX7" fmla="*/ 3241887 w 4041987"/>
              <a:gd name="connsiteY7" fmla="*/ 3835401 h 4521200"/>
              <a:gd name="connsiteX8" fmla="*/ 3470487 w 4041987"/>
              <a:gd name="connsiteY8" fmla="*/ 3225801 h 4521200"/>
              <a:gd name="connsiteX9" fmla="*/ 3470487 w 4041987"/>
              <a:gd name="connsiteY9" fmla="*/ 2844801 h 4521200"/>
              <a:gd name="connsiteX10" fmla="*/ 3318087 w 4041987"/>
              <a:gd name="connsiteY10" fmla="*/ 2463801 h 4521200"/>
              <a:gd name="connsiteX11" fmla="*/ 3033607 w 4041987"/>
              <a:gd name="connsiteY11" fmla="*/ 1986281 h 4521200"/>
              <a:gd name="connsiteX12" fmla="*/ 2937087 w 4041987"/>
              <a:gd name="connsiteY12" fmla="*/ 1244601 h 4521200"/>
              <a:gd name="connsiteX13" fmla="*/ 2937087 w 4041987"/>
              <a:gd name="connsiteY13" fmla="*/ 558801 h 4521200"/>
              <a:gd name="connsiteX14" fmla="*/ 3089487 w 4041987"/>
              <a:gd name="connsiteY14" fmla="*/ 177801 h 4521200"/>
              <a:gd name="connsiteX15" fmla="*/ 3394287 w 4041987"/>
              <a:gd name="connsiteY15" fmla="*/ 25400 h 4521200"/>
              <a:gd name="connsiteX16" fmla="*/ 3775287 w 4041987"/>
              <a:gd name="connsiteY16" fmla="*/ 25400 h 4521200"/>
              <a:gd name="connsiteX17" fmla="*/ 4003887 w 4041987"/>
              <a:gd name="connsiteY17" fmla="*/ 177801 h 4521200"/>
              <a:gd name="connsiteX18" fmla="*/ 4003887 w 4041987"/>
              <a:gd name="connsiteY18" fmla="*/ 406401 h 4521200"/>
              <a:gd name="connsiteX19" fmla="*/ 4003887 w 4041987"/>
              <a:gd name="connsiteY19" fmla="*/ 635001 h 4521200"/>
              <a:gd name="connsiteX0" fmla="*/ 3387 w 4041987"/>
              <a:gd name="connsiteY0" fmla="*/ 3835400 h 4521200"/>
              <a:gd name="connsiteX1" fmla="*/ 117687 w 4041987"/>
              <a:gd name="connsiteY1" fmla="*/ 4216400 h 4521200"/>
              <a:gd name="connsiteX2" fmla="*/ 346287 w 4041987"/>
              <a:gd name="connsiteY2" fmla="*/ 4368800 h 4521200"/>
              <a:gd name="connsiteX3" fmla="*/ 765387 w 4041987"/>
              <a:gd name="connsiteY3" fmla="*/ 4445000 h 4521200"/>
              <a:gd name="connsiteX4" fmla="*/ 1184487 w 4041987"/>
              <a:gd name="connsiteY4" fmla="*/ 4521200 h 4521200"/>
              <a:gd name="connsiteX5" fmla="*/ 1984587 w 4041987"/>
              <a:gd name="connsiteY5" fmla="*/ 4445000 h 4521200"/>
              <a:gd name="connsiteX6" fmla="*/ 2784687 w 4041987"/>
              <a:gd name="connsiteY6" fmla="*/ 4216401 h 4521200"/>
              <a:gd name="connsiteX7" fmla="*/ 3241887 w 4041987"/>
              <a:gd name="connsiteY7" fmla="*/ 3835401 h 4521200"/>
              <a:gd name="connsiteX8" fmla="*/ 3470487 w 4041987"/>
              <a:gd name="connsiteY8" fmla="*/ 3225801 h 4521200"/>
              <a:gd name="connsiteX9" fmla="*/ 3470487 w 4041987"/>
              <a:gd name="connsiteY9" fmla="*/ 2844801 h 4521200"/>
              <a:gd name="connsiteX10" fmla="*/ 3318087 w 4041987"/>
              <a:gd name="connsiteY10" fmla="*/ 2463801 h 4521200"/>
              <a:gd name="connsiteX11" fmla="*/ 3033607 w 4041987"/>
              <a:gd name="connsiteY11" fmla="*/ 1986281 h 4521200"/>
              <a:gd name="connsiteX12" fmla="*/ 2937087 w 4041987"/>
              <a:gd name="connsiteY12" fmla="*/ 1244601 h 4521200"/>
              <a:gd name="connsiteX13" fmla="*/ 2937087 w 4041987"/>
              <a:gd name="connsiteY13" fmla="*/ 558801 h 4521200"/>
              <a:gd name="connsiteX14" fmla="*/ 3089487 w 4041987"/>
              <a:gd name="connsiteY14" fmla="*/ 177801 h 4521200"/>
              <a:gd name="connsiteX15" fmla="*/ 3394287 w 4041987"/>
              <a:gd name="connsiteY15" fmla="*/ 25400 h 4521200"/>
              <a:gd name="connsiteX16" fmla="*/ 3775287 w 4041987"/>
              <a:gd name="connsiteY16" fmla="*/ 25400 h 4521200"/>
              <a:gd name="connsiteX17" fmla="*/ 4003887 w 4041987"/>
              <a:gd name="connsiteY17" fmla="*/ 177801 h 4521200"/>
              <a:gd name="connsiteX18" fmla="*/ 4003887 w 4041987"/>
              <a:gd name="connsiteY18" fmla="*/ 406401 h 4521200"/>
              <a:gd name="connsiteX19" fmla="*/ 4003887 w 4041987"/>
              <a:gd name="connsiteY19" fmla="*/ 635001 h 4521200"/>
              <a:gd name="connsiteX0" fmla="*/ 3387 w 4041987"/>
              <a:gd name="connsiteY0" fmla="*/ 3835400 h 4521200"/>
              <a:gd name="connsiteX1" fmla="*/ 117687 w 4041987"/>
              <a:gd name="connsiteY1" fmla="*/ 4216400 h 4521200"/>
              <a:gd name="connsiteX2" fmla="*/ 346287 w 4041987"/>
              <a:gd name="connsiteY2" fmla="*/ 4368800 h 4521200"/>
              <a:gd name="connsiteX3" fmla="*/ 841587 w 4041987"/>
              <a:gd name="connsiteY3" fmla="*/ 4445000 h 4521200"/>
              <a:gd name="connsiteX4" fmla="*/ 1184487 w 4041987"/>
              <a:gd name="connsiteY4" fmla="*/ 4521200 h 4521200"/>
              <a:gd name="connsiteX5" fmla="*/ 1984587 w 4041987"/>
              <a:gd name="connsiteY5" fmla="*/ 4445000 h 4521200"/>
              <a:gd name="connsiteX6" fmla="*/ 2784687 w 4041987"/>
              <a:gd name="connsiteY6" fmla="*/ 4216401 h 4521200"/>
              <a:gd name="connsiteX7" fmla="*/ 3241887 w 4041987"/>
              <a:gd name="connsiteY7" fmla="*/ 3835401 h 4521200"/>
              <a:gd name="connsiteX8" fmla="*/ 3470487 w 4041987"/>
              <a:gd name="connsiteY8" fmla="*/ 3225801 h 4521200"/>
              <a:gd name="connsiteX9" fmla="*/ 3470487 w 4041987"/>
              <a:gd name="connsiteY9" fmla="*/ 2844801 h 4521200"/>
              <a:gd name="connsiteX10" fmla="*/ 3318087 w 4041987"/>
              <a:gd name="connsiteY10" fmla="*/ 2463801 h 4521200"/>
              <a:gd name="connsiteX11" fmla="*/ 3033607 w 4041987"/>
              <a:gd name="connsiteY11" fmla="*/ 1986281 h 4521200"/>
              <a:gd name="connsiteX12" fmla="*/ 2937087 w 4041987"/>
              <a:gd name="connsiteY12" fmla="*/ 1244601 h 4521200"/>
              <a:gd name="connsiteX13" fmla="*/ 2937087 w 4041987"/>
              <a:gd name="connsiteY13" fmla="*/ 558801 h 4521200"/>
              <a:gd name="connsiteX14" fmla="*/ 3089487 w 4041987"/>
              <a:gd name="connsiteY14" fmla="*/ 177801 h 4521200"/>
              <a:gd name="connsiteX15" fmla="*/ 3394287 w 4041987"/>
              <a:gd name="connsiteY15" fmla="*/ 25400 h 4521200"/>
              <a:gd name="connsiteX16" fmla="*/ 3775287 w 4041987"/>
              <a:gd name="connsiteY16" fmla="*/ 25400 h 4521200"/>
              <a:gd name="connsiteX17" fmla="*/ 4003887 w 4041987"/>
              <a:gd name="connsiteY17" fmla="*/ 177801 h 4521200"/>
              <a:gd name="connsiteX18" fmla="*/ 4003887 w 4041987"/>
              <a:gd name="connsiteY18" fmla="*/ 406401 h 4521200"/>
              <a:gd name="connsiteX19" fmla="*/ 4003887 w 4041987"/>
              <a:gd name="connsiteY19" fmla="*/ 635001 h 4521200"/>
              <a:gd name="connsiteX0" fmla="*/ 3387 w 4041987"/>
              <a:gd name="connsiteY0" fmla="*/ 3835400 h 4554279"/>
              <a:gd name="connsiteX1" fmla="*/ 117687 w 4041987"/>
              <a:gd name="connsiteY1" fmla="*/ 4216400 h 4554279"/>
              <a:gd name="connsiteX2" fmla="*/ 346287 w 4041987"/>
              <a:gd name="connsiteY2" fmla="*/ 4368800 h 4554279"/>
              <a:gd name="connsiteX3" fmla="*/ 765387 w 4041987"/>
              <a:gd name="connsiteY3" fmla="*/ 4521200 h 4554279"/>
              <a:gd name="connsiteX4" fmla="*/ 1184487 w 4041987"/>
              <a:gd name="connsiteY4" fmla="*/ 4521200 h 4554279"/>
              <a:gd name="connsiteX5" fmla="*/ 1984587 w 4041987"/>
              <a:gd name="connsiteY5" fmla="*/ 4445000 h 4554279"/>
              <a:gd name="connsiteX6" fmla="*/ 2784687 w 4041987"/>
              <a:gd name="connsiteY6" fmla="*/ 4216401 h 4554279"/>
              <a:gd name="connsiteX7" fmla="*/ 3241887 w 4041987"/>
              <a:gd name="connsiteY7" fmla="*/ 3835401 h 4554279"/>
              <a:gd name="connsiteX8" fmla="*/ 3470487 w 4041987"/>
              <a:gd name="connsiteY8" fmla="*/ 3225801 h 4554279"/>
              <a:gd name="connsiteX9" fmla="*/ 3470487 w 4041987"/>
              <a:gd name="connsiteY9" fmla="*/ 2844801 h 4554279"/>
              <a:gd name="connsiteX10" fmla="*/ 3318087 w 4041987"/>
              <a:gd name="connsiteY10" fmla="*/ 2463801 h 4554279"/>
              <a:gd name="connsiteX11" fmla="*/ 3033607 w 4041987"/>
              <a:gd name="connsiteY11" fmla="*/ 1986281 h 4554279"/>
              <a:gd name="connsiteX12" fmla="*/ 2937087 w 4041987"/>
              <a:gd name="connsiteY12" fmla="*/ 1244601 h 4554279"/>
              <a:gd name="connsiteX13" fmla="*/ 2937087 w 4041987"/>
              <a:gd name="connsiteY13" fmla="*/ 558801 h 4554279"/>
              <a:gd name="connsiteX14" fmla="*/ 3089487 w 4041987"/>
              <a:gd name="connsiteY14" fmla="*/ 177801 h 4554279"/>
              <a:gd name="connsiteX15" fmla="*/ 3394287 w 4041987"/>
              <a:gd name="connsiteY15" fmla="*/ 25400 h 4554279"/>
              <a:gd name="connsiteX16" fmla="*/ 3775287 w 4041987"/>
              <a:gd name="connsiteY16" fmla="*/ 25400 h 4554279"/>
              <a:gd name="connsiteX17" fmla="*/ 4003887 w 4041987"/>
              <a:gd name="connsiteY17" fmla="*/ 177801 h 4554279"/>
              <a:gd name="connsiteX18" fmla="*/ 4003887 w 4041987"/>
              <a:gd name="connsiteY18" fmla="*/ 406401 h 4554279"/>
              <a:gd name="connsiteX19" fmla="*/ 4003887 w 4041987"/>
              <a:gd name="connsiteY19" fmla="*/ 635001 h 45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1987" h="4554279">
                <a:moveTo>
                  <a:pt x="3387" y="3835400"/>
                </a:moveTo>
                <a:cubicBezTo>
                  <a:pt x="0" y="3945466"/>
                  <a:pt x="60537" y="4127500"/>
                  <a:pt x="117687" y="4216400"/>
                </a:cubicBezTo>
                <a:cubicBezTo>
                  <a:pt x="174837" y="4305300"/>
                  <a:pt x="238337" y="4318000"/>
                  <a:pt x="346287" y="4368800"/>
                </a:cubicBezTo>
                <a:cubicBezTo>
                  <a:pt x="454237" y="4419600"/>
                  <a:pt x="728468" y="4554279"/>
                  <a:pt x="765387" y="4521200"/>
                </a:cubicBezTo>
                <a:cubicBezTo>
                  <a:pt x="759775" y="4537740"/>
                  <a:pt x="981287" y="4533900"/>
                  <a:pt x="1184487" y="4521200"/>
                </a:cubicBezTo>
                <a:cubicBezTo>
                  <a:pt x="1387687" y="4508500"/>
                  <a:pt x="1717887" y="4495800"/>
                  <a:pt x="1984587" y="4445000"/>
                </a:cubicBezTo>
                <a:cubicBezTo>
                  <a:pt x="2251287" y="4394200"/>
                  <a:pt x="2575137" y="4318001"/>
                  <a:pt x="2784687" y="4216401"/>
                </a:cubicBezTo>
                <a:cubicBezTo>
                  <a:pt x="2994237" y="4114801"/>
                  <a:pt x="3127587" y="4000501"/>
                  <a:pt x="3241887" y="3835401"/>
                </a:cubicBezTo>
                <a:cubicBezTo>
                  <a:pt x="3356187" y="3670301"/>
                  <a:pt x="3432387" y="3390901"/>
                  <a:pt x="3470487" y="3225801"/>
                </a:cubicBezTo>
                <a:cubicBezTo>
                  <a:pt x="3508587" y="3060701"/>
                  <a:pt x="3495887" y="2971801"/>
                  <a:pt x="3470487" y="2844801"/>
                </a:cubicBezTo>
                <a:cubicBezTo>
                  <a:pt x="3445087" y="2717801"/>
                  <a:pt x="3390900" y="2606888"/>
                  <a:pt x="3318087" y="2463801"/>
                </a:cubicBezTo>
                <a:cubicBezTo>
                  <a:pt x="3245274" y="2320714"/>
                  <a:pt x="3097107" y="2189481"/>
                  <a:pt x="3033607" y="1986281"/>
                </a:cubicBezTo>
                <a:cubicBezTo>
                  <a:pt x="2970107" y="1783081"/>
                  <a:pt x="2953174" y="1482514"/>
                  <a:pt x="2937087" y="1244601"/>
                </a:cubicBezTo>
                <a:cubicBezTo>
                  <a:pt x="2921000" y="1006688"/>
                  <a:pt x="2911687" y="736601"/>
                  <a:pt x="2937087" y="558801"/>
                </a:cubicBezTo>
                <a:cubicBezTo>
                  <a:pt x="2962487" y="381001"/>
                  <a:pt x="3013287" y="266701"/>
                  <a:pt x="3089487" y="177801"/>
                </a:cubicBezTo>
                <a:cubicBezTo>
                  <a:pt x="3165687" y="88901"/>
                  <a:pt x="3279987" y="50800"/>
                  <a:pt x="3394287" y="25400"/>
                </a:cubicBezTo>
                <a:cubicBezTo>
                  <a:pt x="3508587" y="0"/>
                  <a:pt x="3673687" y="0"/>
                  <a:pt x="3775287" y="25400"/>
                </a:cubicBezTo>
                <a:cubicBezTo>
                  <a:pt x="3876887" y="50800"/>
                  <a:pt x="3965787" y="114301"/>
                  <a:pt x="4003887" y="177801"/>
                </a:cubicBezTo>
                <a:cubicBezTo>
                  <a:pt x="4041987" y="241301"/>
                  <a:pt x="4003887" y="330201"/>
                  <a:pt x="4003887" y="406401"/>
                </a:cubicBezTo>
                <a:cubicBezTo>
                  <a:pt x="4003887" y="482601"/>
                  <a:pt x="4003040" y="596901"/>
                  <a:pt x="4003887" y="635001"/>
                </a:cubicBezTo>
              </a:path>
            </a:pathLst>
          </a:custGeom>
          <a:ln w="76200" cap="sq" cmpd="sng">
            <a:solidFill>
              <a:schemeClr val="tx1">
                <a:lumMod val="50000"/>
              </a:schemeClr>
            </a:solidFill>
            <a:prstDash val="soli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 (cell mediated)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lymphocyte</a:t>
            </a:r>
          </a:p>
          <a:p>
            <a:r>
              <a:rPr lang="en-US" dirty="0" smtClean="0"/>
              <a:t>Once activated create cytotoxic T cells or T killer cells that</a:t>
            </a:r>
          </a:p>
          <a:p>
            <a:pPr lvl="1"/>
            <a:r>
              <a:rPr lang="en-US" dirty="0" err="1" smtClean="0"/>
              <a:t>Lyse</a:t>
            </a:r>
            <a:r>
              <a:rPr lang="en-US" dirty="0" smtClean="0"/>
              <a:t> the cell using </a:t>
            </a:r>
            <a:r>
              <a:rPr lang="en-US" dirty="0" err="1" smtClean="0"/>
              <a:t>perforins</a:t>
            </a:r>
            <a:endParaRPr lang="en-US" dirty="0" smtClean="0"/>
          </a:p>
          <a:p>
            <a:pPr lvl="1"/>
            <a:r>
              <a:rPr lang="en-US" dirty="0" smtClean="0"/>
              <a:t>Chemically induce cell death</a:t>
            </a:r>
          </a:p>
          <a:p>
            <a:pPr lvl="1"/>
            <a:r>
              <a:rPr lang="en-US" dirty="0" smtClean="0"/>
              <a:t>Interfere with cellular metabolic pathways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benefit of antibody or cell mediated immunity?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It’s all about the next time the antigen show’s its’ foreign little parts!</a:t>
            </a:r>
            <a:endParaRPr lang="en-US" dirty="0"/>
          </a:p>
        </p:txBody>
      </p:sp>
      <p:pic>
        <p:nvPicPr>
          <p:cNvPr id="4" name="Picture 3" descr="figure_14_16_labeled.jpg"/>
          <p:cNvPicPr>
            <a:picLocks noChangeAspect="1"/>
          </p:cNvPicPr>
          <p:nvPr/>
        </p:nvPicPr>
        <p:blipFill>
          <a:blip r:embed="rId2" cstate="print"/>
          <a:srcRect b="3209"/>
          <a:stretch>
            <a:fillRect/>
          </a:stretch>
        </p:blipFill>
        <p:spPr>
          <a:xfrm>
            <a:off x="228600" y="2261616"/>
            <a:ext cx="8546592" cy="459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Cytokines</a:t>
            </a:r>
            <a:br>
              <a:rPr lang="en-US" dirty="0" smtClean="0"/>
            </a:br>
            <a:r>
              <a:rPr lang="en-US" sz="3600" dirty="0" smtClean="0"/>
              <a:t>all purpose chemical messengers</a:t>
            </a:r>
            <a:endParaRPr lang="en-US" sz="3600" dirty="0"/>
          </a:p>
        </p:txBody>
      </p:sp>
      <p:pic>
        <p:nvPicPr>
          <p:cNvPr id="6" name="Content Placeholder 5" descr="table_14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9698"/>
            <a:ext cx="7239000" cy="5478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bigger picture</a:t>
            </a:r>
          </a:p>
          <a:p>
            <a:r>
              <a:rPr lang="en-US" dirty="0" smtClean="0"/>
              <a:t>Non specific defenses</a:t>
            </a:r>
          </a:p>
          <a:p>
            <a:r>
              <a:rPr lang="en-US" dirty="0" smtClean="0"/>
              <a:t>Specific defenses (Immunity)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Defense &amp; the Immune System</a:t>
            </a:r>
            <a:br>
              <a:rPr lang="en-US" dirty="0" smtClean="0"/>
            </a:br>
            <a:r>
              <a:rPr lang="en-US" sz="3600" dirty="0" smtClean="0"/>
              <a:t>Big Picture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Defense</a:t>
            </a:r>
          </a:p>
          <a:p>
            <a:pPr lvl="1"/>
            <a:r>
              <a:rPr lang="en-US" dirty="0" smtClean="0"/>
              <a:t>Any means of preventing or destroying disease causing agents</a:t>
            </a:r>
          </a:p>
          <a:p>
            <a:pPr lvl="1"/>
            <a:r>
              <a:rPr lang="en-US" dirty="0" smtClean="0"/>
              <a:t>May be non-specific or specific defenses (immunity)</a:t>
            </a:r>
          </a:p>
          <a:p>
            <a:r>
              <a:rPr lang="en-US" dirty="0" smtClean="0"/>
              <a:t>Immune system provides</a:t>
            </a:r>
          </a:p>
          <a:p>
            <a:pPr lvl="1"/>
            <a:r>
              <a:rPr lang="en-US" dirty="0" smtClean="0"/>
              <a:t>Specific Protection against foreign material (bacteria, viruses, toxins, cells…)</a:t>
            </a:r>
          </a:p>
          <a:p>
            <a:pPr lvl="1"/>
            <a:r>
              <a:rPr lang="en-US" dirty="0" smtClean="0"/>
              <a:t>How?</a:t>
            </a:r>
          </a:p>
          <a:p>
            <a:pPr lvl="2"/>
            <a:r>
              <a:rPr lang="en-US" dirty="0" smtClean="0"/>
              <a:t>By constantly surveying tissues for things that don’t belong</a:t>
            </a:r>
          </a:p>
          <a:p>
            <a:pPr lvl="3"/>
            <a:r>
              <a:rPr lang="en-US" dirty="0" smtClean="0"/>
              <a:t>Foreign cells, dead cells, viruses, bacteria, toxins</a:t>
            </a:r>
          </a:p>
          <a:p>
            <a:pPr lvl="2"/>
            <a:r>
              <a:rPr lang="en-US" dirty="0" smtClean="0"/>
              <a:t>How do the surveyors know?</a:t>
            </a:r>
          </a:p>
          <a:p>
            <a:pPr lvl="3"/>
            <a:r>
              <a:rPr lang="en-US" dirty="0" smtClean="0"/>
              <a:t>By constantly comparing a known pattern of surface markers to newly encountered items.</a:t>
            </a:r>
          </a:p>
          <a:p>
            <a:pPr lvl="3"/>
            <a:r>
              <a:rPr lang="en-US" dirty="0" smtClean="0"/>
              <a:t>When surface markers don’t match… immune system is activated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 is to</a:t>
            </a:r>
          </a:p>
          <a:p>
            <a:pPr lvl="1"/>
            <a:r>
              <a:rPr lang="en-US" dirty="0" smtClean="0"/>
              <a:t>prevent the entrance of disease causing agents and destroy those that may have entered the body tissues</a:t>
            </a:r>
          </a:p>
          <a:p>
            <a:r>
              <a:rPr lang="en-US" dirty="0" smtClean="0"/>
              <a:t>Accomplished by</a:t>
            </a:r>
          </a:p>
          <a:p>
            <a:pPr lvl="1"/>
            <a:r>
              <a:rPr lang="en-US" dirty="0" smtClean="0"/>
              <a:t>Physical barriers</a:t>
            </a:r>
          </a:p>
          <a:p>
            <a:pPr lvl="2"/>
            <a:r>
              <a:rPr lang="en-US" dirty="0" smtClean="0"/>
              <a:t>Skin, mucous membranes, ciliated epithelium, tears, gastric juices</a:t>
            </a:r>
          </a:p>
          <a:p>
            <a:pPr lvl="1"/>
            <a:r>
              <a:rPr lang="en-US" dirty="0" smtClean="0"/>
              <a:t>Non-specific defenses in blood</a:t>
            </a:r>
          </a:p>
          <a:p>
            <a:pPr lvl="2"/>
            <a:r>
              <a:rPr lang="en-US" dirty="0" smtClean="0"/>
              <a:t>Interferons</a:t>
            </a:r>
            <a:endParaRPr lang="en-US" dirty="0"/>
          </a:p>
          <a:p>
            <a:pPr lvl="3"/>
            <a:r>
              <a:rPr lang="en-US" dirty="0" smtClean="0"/>
              <a:t>intercellular chemical signals from infected cells</a:t>
            </a:r>
          </a:p>
          <a:p>
            <a:pPr lvl="2"/>
            <a:r>
              <a:rPr lang="en-US" dirty="0" smtClean="0"/>
              <a:t>Complement</a:t>
            </a:r>
          </a:p>
          <a:p>
            <a:pPr lvl="3"/>
            <a:r>
              <a:rPr lang="en-US" dirty="0" smtClean="0"/>
              <a:t>Proteins which cause destruction of bacteria</a:t>
            </a:r>
          </a:p>
          <a:p>
            <a:pPr lvl="2"/>
            <a:r>
              <a:rPr lang="en-US" dirty="0" smtClean="0"/>
              <a:t>Natural Killer cells</a:t>
            </a:r>
          </a:p>
          <a:p>
            <a:pPr lvl="3"/>
            <a:r>
              <a:rPr lang="en-US" dirty="0" smtClean="0"/>
              <a:t>destroy abnormal or foreign cells</a:t>
            </a:r>
          </a:p>
          <a:p>
            <a:pPr lvl="2"/>
            <a:r>
              <a:rPr lang="en-US" dirty="0" smtClean="0"/>
              <a:t>Phagocytes</a:t>
            </a:r>
          </a:p>
          <a:p>
            <a:pPr lvl="3"/>
            <a:r>
              <a:rPr lang="en-US" dirty="0" smtClean="0"/>
              <a:t>ingest and digest foreign material</a:t>
            </a:r>
          </a:p>
          <a:p>
            <a:pPr lvl="2"/>
            <a:r>
              <a:rPr lang="en-US" dirty="0" smtClean="0"/>
              <a:t>Mast cells</a:t>
            </a:r>
          </a:p>
          <a:p>
            <a:pPr lvl="3"/>
            <a:r>
              <a:rPr lang="en-US" dirty="0" smtClean="0"/>
              <a:t>release histamine</a:t>
            </a:r>
          </a:p>
          <a:p>
            <a:pPr lvl="2"/>
            <a:r>
              <a:rPr lang="en-US" dirty="0" smtClean="0"/>
              <a:t>Fever</a:t>
            </a:r>
          </a:p>
          <a:p>
            <a:pPr lvl="3"/>
            <a:r>
              <a:rPr lang="en-US" dirty="0" smtClean="0"/>
              <a:t>Decreases hospitality of the host for the invader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Non-Specific </a:t>
            </a:r>
            <a:br>
              <a:rPr lang="en-US" dirty="0" smtClean="0"/>
            </a:br>
            <a:r>
              <a:rPr lang="en-US" dirty="0" smtClean="0"/>
              <a:t>Defenses</a:t>
            </a:r>
            <a:endParaRPr lang="en-US" dirty="0"/>
          </a:p>
        </p:txBody>
      </p:sp>
      <p:pic>
        <p:nvPicPr>
          <p:cNvPr id="10" name="Picture 9" descr="figure_14_09_0_labeled.jpg"/>
          <p:cNvPicPr>
            <a:picLocks noChangeAspect="1"/>
          </p:cNvPicPr>
          <p:nvPr/>
        </p:nvPicPr>
        <p:blipFill>
          <a:blip r:embed="rId2" cstate="print"/>
          <a:srcRect l="1695" t="1111" r="1695" b="3333"/>
          <a:stretch>
            <a:fillRect/>
          </a:stretch>
        </p:blipFill>
        <p:spPr>
          <a:xfrm>
            <a:off x="3505200" y="74863"/>
            <a:ext cx="4495800" cy="678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Defenses (Immunity)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makes this defense specific?</a:t>
            </a:r>
          </a:p>
          <a:p>
            <a:pPr lvl="1"/>
            <a:r>
              <a:rPr lang="en-US" dirty="0" smtClean="0"/>
              <a:t>the production or use of antibodies or T cells that are “grown” specifically for an antigen</a:t>
            </a:r>
          </a:p>
          <a:p>
            <a:pPr lvl="2"/>
            <a:r>
              <a:rPr lang="en-US" dirty="0" smtClean="0"/>
              <a:t>Defense cells involved in immunity are</a:t>
            </a:r>
          </a:p>
          <a:p>
            <a:pPr lvl="3"/>
            <a:r>
              <a:rPr lang="en-US" dirty="0" smtClean="0"/>
              <a:t>B </a:t>
            </a:r>
            <a:r>
              <a:rPr lang="en-US" dirty="0" smtClean="0"/>
              <a:t>cells (antibody mediated), </a:t>
            </a:r>
            <a:r>
              <a:rPr lang="en-US" dirty="0" smtClean="0"/>
              <a:t>when activated produce</a:t>
            </a:r>
          </a:p>
          <a:p>
            <a:pPr lvl="4"/>
            <a:r>
              <a:rPr lang="en-US" dirty="0"/>
              <a:t>p</a:t>
            </a:r>
            <a:r>
              <a:rPr lang="en-US" dirty="0" smtClean="0"/>
              <a:t>lasma cells</a:t>
            </a:r>
          </a:p>
          <a:p>
            <a:pPr lvl="5"/>
            <a:r>
              <a:rPr lang="en-US" dirty="0" smtClean="0"/>
              <a:t>produce antibodies</a:t>
            </a:r>
          </a:p>
          <a:p>
            <a:pPr lvl="4"/>
            <a:r>
              <a:rPr lang="en-US" dirty="0" smtClean="0"/>
              <a:t>memory cells</a:t>
            </a:r>
          </a:p>
          <a:p>
            <a:pPr lvl="5"/>
            <a:r>
              <a:rPr lang="en-US" dirty="0" smtClean="0"/>
              <a:t>create long term immunity</a:t>
            </a:r>
          </a:p>
          <a:p>
            <a:pPr lvl="3"/>
            <a:r>
              <a:rPr lang="en-US" dirty="0" smtClean="0"/>
              <a:t>T </a:t>
            </a:r>
            <a:r>
              <a:rPr lang="en-US" dirty="0" smtClean="0"/>
              <a:t>cells (cell mediated), </a:t>
            </a:r>
            <a:r>
              <a:rPr lang="en-US" dirty="0" smtClean="0"/>
              <a:t>when activated produce</a:t>
            </a:r>
          </a:p>
          <a:p>
            <a:pPr lvl="4"/>
            <a:r>
              <a:rPr lang="en-US" dirty="0"/>
              <a:t>p</a:t>
            </a:r>
            <a:r>
              <a:rPr lang="en-US" dirty="0" smtClean="0"/>
              <a:t>roduce T killer (cytotoxic) cells – to destroy</a:t>
            </a:r>
          </a:p>
          <a:p>
            <a:pPr lvl="4"/>
            <a:r>
              <a:rPr lang="en-US" dirty="0" smtClean="0"/>
              <a:t>Produce T helper cells – to help out in the activation process</a:t>
            </a:r>
          </a:p>
          <a:p>
            <a:pPr lvl="4"/>
            <a:r>
              <a:rPr lang="en-US" dirty="0"/>
              <a:t>p</a:t>
            </a:r>
            <a:r>
              <a:rPr lang="en-US" dirty="0" smtClean="0"/>
              <a:t>roduce memory T cells long term immunity</a:t>
            </a:r>
          </a:p>
          <a:p>
            <a:pPr lvl="4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Defenses (Immunity)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Immunity may be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Innate – genetic basis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Acquired - may be</a:t>
            </a:r>
          </a:p>
          <a:p>
            <a:pPr lvl="2">
              <a:buNone/>
            </a:pPr>
            <a:r>
              <a:rPr lang="en-US" dirty="0" smtClean="0"/>
              <a:t>a.  Actively</a:t>
            </a:r>
          </a:p>
          <a:p>
            <a:pPr lvl="3"/>
            <a:r>
              <a:rPr lang="en-US" dirty="0" smtClean="0"/>
              <a:t>Naturally</a:t>
            </a:r>
          </a:p>
          <a:p>
            <a:pPr lvl="4"/>
            <a:r>
              <a:rPr lang="en-US" dirty="0" smtClean="0"/>
              <a:t>Obtained the disease on your own from your environment</a:t>
            </a:r>
          </a:p>
          <a:p>
            <a:pPr lvl="4"/>
            <a:r>
              <a:rPr lang="en-US" dirty="0" smtClean="0"/>
              <a:t>Made your own antibodies or T cells for that disease agent</a:t>
            </a:r>
          </a:p>
          <a:p>
            <a:pPr lvl="3"/>
            <a:r>
              <a:rPr lang="en-US" dirty="0" smtClean="0"/>
              <a:t>Induced</a:t>
            </a:r>
          </a:p>
          <a:p>
            <a:pPr lvl="4"/>
            <a:r>
              <a:rPr lang="en-US" dirty="0" smtClean="0"/>
              <a:t>Where given an injection of dead agents</a:t>
            </a:r>
          </a:p>
          <a:p>
            <a:pPr lvl="4"/>
            <a:r>
              <a:rPr lang="en-US" dirty="0" smtClean="0"/>
              <a:t>Made your own antibodies or T cells for that disease agent</a:t>
            </a:r>
          </a:p>
          <a:p>
            <a:pPr lvl="2">
              <a:buNone/>
            </a:pPr>
            <a:r>
              <a:rPr lang="en-US" dirty="0" smtClean="0"/>
              <a:t>b.  Passively – Transfer of antibodies from another individual</a:t>
            </a:r>
          </a:p>
          <a:p>
            <a:pPr lvl="3"/>
            <a:r>
              <a:rPr lang="en-US" dirty="0" smtClean="0"/>
              <a:t>Naturally </a:t>
            </a:r>
          </a:p>
          <a:p>
            <a:pPr lvl="4"/>
            <a:r>
              <a:rPr lang="en-US" dirty="0" smtClean="0"/>
              <a:t>From mother through placenta or breast milk</a:t>
            </a:r>
          </a:p>
          <a:p>
            <a:pPr lvl="3"/>
            <a:r>
              <a:rPr lang="en-US" dirty="0" smtClean="0"/>
              <a:t>Induced</a:t>
            </a:r>
          </a:p>
          <a:p>
            <a:pPr lvl="4"/>
            <a:r>
              <a:rPr lang="en-US" dirty="0" smtClean="0"/>
              <a:t>Given an injection of antibodies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Defenses (Immunity)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differences between B and T cells</a:t>
            </a:r>
            <a:endParaRPr lang="en-US" dirty="0"/>
          </a:p>
        </p:txBody>
      </p:sp>
      <p:pic>
        <p:nvPicPr>
          <p:cNvPr id="6" name="Content Placeholder 3" descr="figure_14_12_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693486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Defenses (Immunity)</a:t>
            </a:r>
            <a:endParaRPr lang="en-US" dirty="0"/>
          </a:p>
        </p:txBody>
      </p:sp>
      <p:pic>
        <p:nvPicPr>
          <p:cNvPr id="4" name="Content Placeholder 3" descr="figure_14_11_0_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863888" cy="5059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709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Defense  &amp;The Immune System</vt:lpstr>
      <vt:lpstr>Immune System Agenda</vt:lpstr>
      <vt:lpstr>Defense &amp; the Immune System Big Picture</vt:lpstr>
      <vt:lpstr>Non-Specific Defense</vt:lpstr>
      <vt:lpstr>Non-Specific  Defenses</vt:lpstr>
      <vt:lpstr>Specific Defenses (Immunity)</vt:lpstr>
      <vt:lpstr>Specific Defenses (Immunity)</vt:lpstr>
      <vt:lpstr>Specific Defenses (Immunity)</vt:lpstr>
      <vt:lpstr>Specific Defenses (Immunity)</vt:lpstr>
      <vt:lpstr>B Cell (Antibody Mediated) Defense</vt:lpstr>
      <vt:lpstr>B Cell (Antibody Mediated) Defense</vt:lpstr>
      <vt:lpstr>B Cell (Antibody Mediated) Defense</vt:lpstr>
      <vt:lpstr>B Cell (Antibody Mediated) Defense</vt:lpstr>
      <vt:lpstr>T Cell (cell mediated) Defense</vt:lpstr>
      <vt:lpstr>T Cell (cell mediated) Defense</vt:lpstr>
      <vt:lpstr>What is the benefit of antibody or cell mediated immunity?</vt:lpstr>
      <vt:lpstr>Cytokines all purpose chemical messengers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 Overview</dc:title>
  <dc:creator>Tim Plagge</dc:creator>
  <cp:lastModifiedBy>Tim Plagge</cp:lastModifiedBy>
  <cp:revision>35</cp:revision>
  <dcterms:created xsi:type="dcterms:W3CDTF">2010-04-27T22:55:44Z</dcterms:created>
  <dcterms:modified xsi:type="dcterms:W3CDTF">2010-04-28T23:33:12Z</dcterms:modified>
</cp:coreProperties>
</file>